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3" r:id="rId3"/>
    <p:sldId id="284" r:id="rId4"/>
    <p:sldId id="257" r:id="rId5"/>
    <p:sldId id="258" r:id="rId6"/>
    <p:sldId id="259" r:id="rId7"/>
    <p:sldId id="276" r:id="rId8"/>
    <p:sldId id="281" r:id="rId9"/>
    <p:sldId id="282" r:id="rId10"/>
    <p:sldId id="277" r:id="rId11"/>
    <p:sldId id="278" r:id="rId12"/>
    <p:sldId id="279" r:id="rId13"/>
    <p:sldId id="280" r:id="rId14"/>
    <p:sldId id="260" r:id="rId15"/>
    <p:sldId id="261" r:id="rId16"/>
    <p:sldId id="262" r:id="rId17"/>
    <p:sldId id="263" r:id="rId18"/>
    <p:sldId id="266" r:id="rId19"/>
    <p:sldId id="267" r:id="rId20"/>
    <p:sldId id="268" r:id="rId21"/>
    <p:sldId id="272" r:id="rId22"/>
    <p:sldId id="269" r:id="rId23"/>
    <p:sldId id="285" r:id="rId24"/>
    <p:sldId id="286" r:id="rId25"/>
    <p:sldId id="270" r:id="rId26"/>
    <p:sldId id="271" r:id="rId27"/>
    <p:sldId id="274" r:id="rId28"/>
    <p:sldId id="287" r:id="rId29"/>
    <p:sldId id="273" r:id="rId30"/>
    <p:sldId id="275" r:id="rId31"/>
    <p:sldId id="264" r:id="rId32"/>
    <p:sldId id="26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81651" autoAdjust="0"/>
  </p:normalViewPr>
  <p:slideViewPr>
    <p:cSldViewPr snapToGrid="0">
      <p:cViewPr varScale="1">
        <p:scale>
          <a:sx n="54" d="100"/>
          <a:sy n="54" d="100"/>
        </p:scale>
        <p:origin x="11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BB368-8369-409E-9CD6-389217D7C9A6}" type="doc">
      <dgm:prSet loTypeId="urn:microsoft.com/office/officeart/2005/8/layout/h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6943BB1-F234-4910-A0A7-86704660A9B1}">
      <dgm:prSet phldrT="[Text]"/>
      <dgm:spPr/>
      <dgm:t>
        <a:bodyPr/>
        <a:lstStyle/>
        <a:p>
          <a:r>
            <a:rPr lang="en-US" b="1" dirty="0"/>
            <a:t>Subtraction</a:t>
          </a:r>
        </a:p>
      </dgm:t>
    </dgm:pt>
    <dgm:pt modelId="{0A0F7DE2-E494-4CF0-BDF1-D95FA53D5AF0}" type="parTrans" cxnId="{99915AB5-E290-4969-8F61-C07AC0811A1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7984E8-D96E-459E-99FD-18935F80DC86}" type="sibTrans" cxnId="{99915AB5-E290-4969-8F61-C07AC0811A1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B296987-2034-4D02-BD4C-E9A990F6107B}">
      <dgm:prSet phldrT="[Text]"/>
      <dgm:spPr/>
      <dgm:t>
        <a:bodyPr/>
        <a:lstStyle/>
        <a:p>
          <a:r>
            <a:rPr lang="en-US" dirty="0"/>
            <a:t>Riveting</a:t>
          </a:r>
        </a:p>
      </dgm:t>
    </dgm:pt>
    <dgm:pt modelId="{27C87AA6-2959-4A05-8FA9-40ABD63C6585}" type="parTrans" cxnId="{427873A4-8F28-4670-8904-50F4CC6924B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A25849E-1E80-4202-B17E-45335483E6E2}" type="sibTrans" cxnId="{427873A4-8F28-4670-8904-50F4CC6924B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D8EE3D1-FB43-42CE-BBFE-C84EED97DD7F}">
      <dgm:prSet phldrT="[Text]"/>
      <dgm:spPr/>
      <dgm:t>
        <a:bodyPr/>
        <a:lstStyle/>
        <a:p>
          <a:r>
            <a:rPr lang="en-US" b="1" dirty="0"/>
            <a:t>Shape change (forming)</a:t>
          </a:r>
        </a:p>
      </dgm:t>
    </dgm:pt>
    <dgm:pt modelId="{AC3EEF47-14DC-4D21-8144-B8401DF1E7B0}" type="parTrans" cxnId="{6351BB23-B948-4A5A-865F-A7AF064C355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65ECCAF-20CC-45DD-BDB3-714D082A6882}" type="sibTrans" cxnId="{6351BB23-B948-4A5A-865F-A7AF064C355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F3A9C0C-7DA4-4DDE-839E-542CBAE087B7}">
      <dgm:prSet phldrT="[Text]"/>
      <dgm:spPr/>
      <dgm:t>
        <a:bodyPr/>
        <a:lstStyle/>
        <a:p>
          <a:r>
            <a:rPr lang="en-US" dirty="0"/>
            <a:t>Forging</a:t>
          </a:r>
        </a:p>
      </dgm:t>
    </dgm:pt>
    <dgm:pt modelId="{C80D8529-EB2E-40EE-9376-E50EBD8D98CE}" type="parTrans" cxnId="{DE3A8348-FFDA-4883-8BF5-CD0B4951387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DFADBBD-9423-4436-859F-97A5BE81811E}" type="sibTrans" cxnId="{DE3A8348-FFDA-4883-8BF5-CD0B4951387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F073EDA-C229-463B-84A0-AD12E4775077}">
      <dgm:prSet phldrT="[Text]"/>
      <dgm:spPr/>
      <dgm:t>
        <a:bodyPr/>
        <a:lstStyle/>
        <a:p>
          <a:r>
            <a:rPr lang="en-US" b="1" dirty="0"/>
            <a:t>Addition</a:t>
          </a:r>
        </a:p>
      </dgm:t>
    </dgm:pt>
    <dgm:pt modelId="{C9805535-F583-47D6-B77E-3C6BAEBC8D32}" type="sibTrans" cxnId="{E1C40077-CA10-44B2-BFA1-FE35D9691FE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3B7E19-A366-46A8-9561-F7C3E19E105E}" type="parTrans" cxnId="{E1C40077-CA10-44B2-BFA1-FE35D9691FE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44D3180-AB6A-4703-84A9-2CEA8F72EEDB}">
      <dgm:prSet phldrT="[Text]"/>
      <dgm:spPr/>
      <dgm:t>
        <a:bodyPr/>
        <a:lstStyle/>
        <a:p>
          <a:r>
            <a:rPr lang="en-US" dirty="0"/>
            <a:t>Grinding</a:t>
          </a:r>
        </a:p>
      </dgm:t>
    </dgm:pt>
    <dgm:pt modelId="{4542F67A-3C41-446A-B408-97642539F359}" type="sibTrans" cxnId="{53109018-DE6B-45C8-B146-C24A9260224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6E29AA-7103-4F12-B2DD-CE7987E27FD9}" type="parTrans" cxnId="{53109018-DE6B-45C8-B146-C24A9260224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D3899FF-AC55-4E0B-91E5-163D05FB814D}">
      <dgm:prSet phldrT="[Text]"/>
      <dgm:spPr/>
      <dgm:t>
        <a:bodyPr/>
        <a:lstStyle/>
        <a:p>
          <a:r>
            <a:rPr lang="en-US" b="1" dirty="0"/>
            <a:t>Net/Near-net production</a:t>
          </a:r>
        </a:p>
      </dgm:t>
    </dgm:pt>
    <dgm:pt modelId="{4AE346E4-41EE-4C74-AF05-F042E5D8CEBE}" type="parTrans" cxnId="{8C4D93A7-4560-43F9-80F8-E8527D320172}">
      <dgm:prSet/>
      <dgm:spPr/>
      <dgm:t>
        <a:bodyPr/>
        <a:lstStyle/>
        <a:p>
          <a:endParaRPr lang="en-US"/>
        </a:p>
      </dgm:t>
    </dgm:pt>
    <dgm:pt modelId="{C24F3520-122D-4F7D-A265-6416DDE47E15}" type="sibTrans" cxnId="{8C4D93A7-4560-43F9-80F8-E8527D320172}">
      <dgm:prSet/>
      <dgm:spPr/>
      <dgm:t>
        <a:bodyPr/>
        <a:lstStyle/>
        <a:p>
          <a:endParaRPr lang="en-US"/>
        </a:p>
      </dgm:t>
    </dgm:pt>
    <dgm:pt modelId="{01DF0387-40F7-4AEF-89A7-DC2A3CEF1B6B}">
      <dgm:prSet phldrT="[Text]"/>
      <dgm:spPr/>
      <dgm:t>
        <a:bodyPr/>
        <a:lstStyle/>
        <a:p>
          <a:r>
            <a:rPr lang="en-US"/>
            <a:t>3D printing</a:t>
          </a:r>
          <a:endParaRPr lang="en-US" dirty="0"/>
        </a:p>
      </dgm:t>
    </dgm:pt>
    <dgm:pt modelId="{521E5616-8BC1-4D78-AE86-0C3AB7E42DD0}" type="parTrans" cxnId="{6C93FCC3-68E2-40F5-BA56-C53035A886E3}">
      <dgm:prSet/>
      <dgm:spPr/>
      <dgm:t>
        <a:bodyPr/>
        <a:lstStyle/>
        <a:p>
          <a:endParaRPr lang="en-US"/>
        </a:p>
      </dgm:t>
    </dgm:pt>
    <dgm:pt modelId="{352F0199-A2B6-480F-AA66-648ED78905F1}" type="sibTrans" cxnId="{6C93FCC3-68E2-40F5-BA56-C53035A886E3}">
      <dgm:prSet/>
      <dgm:spPr/>
      <dgm:t>
        <a:bodyPr/>
        <a:lstStyle/>
        <a:p>
          <a:endParaRPr lang="en-US"/>
        </a:p>
      </dgm:t>
    </dgm:pt>
    <dgm:pt modelId="{E330CDBB-6843-435D-94BE-CBA76E59C5E4}">
      <dgm:prSet phldrT="[Text]"/>
      <dgm:spPr/>
      <dgm:t>
        <a:bodyPr/>
        <a:lstStyle/>
        <a:p>
          <a:r>
            <a:rPr lang="en-US" dirty="0"/>
            <a:t>Drilling</a:t>
          </a:r>
        </a:p>
      </dgm:t>
    </dgm:pt>
    <dgm:pt modelId="{783D27B4-3BEB-4DEF-9295-6FF4F830E478}" type="parTrans" cxnId="{25C1D2C4-ACA8-434D-A7AB-EF8D746E7972}">
      <dgm:prSet/>
      <dgm:spPr/>
      <dgm:t>
        <a:bodyPr/>
        <a:lstStyle/>
        <a:p>
          <a:endParaRPr lang="en-US"/>
        </a:p>
      </dgm:t>
    </dgm:pt>
    <dgm:pt modelId="{C6D10935-D462-4436-B351-6D4943A7A922}" type="sibTrans" cxnId="{25C1D2C4-ACA8-434D-A7AB-EF8D746E7972}">
      <dgm:prSet/>
      <dgm:spPr/>
      <dgm:t>
        <a:bodyPr/>
        <a:lstStyle/>
        <a:p>
          <a:endParaRPr lang="en-US"/>
        </a:p>
      </dgm:t>
    </dgm:pt>
    <dgm:pt modelId="{D0B68DF7-B4FA-4845-B1A4-77DB98C08789}">
      <dgm:prSet phldrT="[Text]"/>
      <dgm:spPr/>
      <dgm:t>
        <a:bodyPr/>
        <a:lstStyle/>
        <a:p>
          <a:r>
            <a:rPr lang="en-US" dirty="0"/>
            <a:t>Welding</a:t>
          </a:r>
          <a:endParaRPr lang="en-US" dirty="0">
            <a:solidFill>
              <a:schemeClr val="bg1"/>
            </a:solidFill>
          </a:endParaRPr>
        </a:p>
      </dgm:t>
    </dgm:pt>
    <dgm:pt modelId="{6EBF0471-CD79-42A4-9D00-E145767EB8A1}" type="parTrans" cxnId="{B7938FA2-F17F-4BF8-BF86-4961E81BA37D}">
      <dgm:prSet/>
      <dgm:spPr/>
      <dgm:t>
        <a:bodyPr/>
        <a:lstStyle/>
        <a:p>
          <a:endParaRPr lang="en-US"/>
        </a:p>
      </dgm:t>
    </dgm:pt>
    <dgm:pt modelId="{4412FEA7-8A83-48AD-8660-006719A4087F}" type="sibTrans" cxnId="{B7938FA2-F17F-4BF8-BF86-4961E81BA37D}">
      <dgm:prSet/>
      <dgm:spPr/>
      <dgm:t>
        <a:bodyPr/>
        <a:lstStyle/>
        <a:p>
          <a:endParaRPr lang="en-US"/>
        </a:p>
      </dgm:t>
    </dgm:pt>
    <dgm:pt modelId="{E3A55D52-A8C3-4B9E-8585-ABC6A105DE6B}">
      <dgm:prSet phldrT="[Text]"/>
      <dgm:spPr/>
      <dgm:t>
        <a:bodyPr/>
        <a:lstStyle/>
        <a:p>
          <a:r>
            <a:rPr lang="en-US" dirty="0"/>
            <a:t>Rolling</a:t>
          </a:r>
          <a:endParaRPr lang="en-US" dirty="0">
            <a:solidFill>
              <a:schemeClr val="bg1"/>
            </a:solidFill>
          </a:endParaRPr>
        </a:p>
      </dgm:t>
    </dgm:pt>
    <dgm:pt modelId="{6C3CF2A4-4C9D-4E45-B2D4-3DED6260C5A2}" type="parTrans" cxnId="{56677540-BA03-4B31-967B-A92B354D8A68}">
      <dgm:prSet/>
      <dgm:spPr/>
      <dgm:t>
        <a:bodyPr/>
        <a:lstStyle/>
        <a:p>
          <a:endParaRPr lang="en-US"/>
        </a:p>
      </dgm:t>
    </dgm:pt>
    <dgm:pt modelId="{B5E0E1C6-6887-4A8C-96E9-08E171EC5E0A}" type="sibTrans" cxnId="{56677540-BA03-4B31-967B-A92B354D8A68}">
      <dgm:prSet/>
      <dgm:spPr/>
      <dgm:t>
        <a:bodyPr/>
        <a:lstStyle/>
        <a:p>
          <a:endParaRPr lang="en-US"/>
        </a:p>
      </dgm:t>
    </dgm:pt>
    <dgm:pt modelId="{E9E00439-7E04-4E79-94C9-251C55581B44}">
      <dgm:prSet phldrT="[Text]"/>
      <dgm:spPr/>
      <dgm:t>
        <a:bodyPr/>
        <a:lstStyle/>
        <a:p>
          <a:r>
            <a:rPr lang="en-US" dirty="0"/>
            <a:t>Casting</a:t>
          </a:r>
          <a:endParaRPr lang="en-US" dirty="0">
            <a:solidFill>
              <a:schemeClr val="bg1"/>
            </a:solidFill>
          </a:endParaRPr>
        </a:p>
      </dgm:t>
    </dgm:pt>
    <dgm:pt modelId="{A612D8C1-06BF-4C6B-B8E4-5DA41EB9F649}" type="parTrans" cxnId="{59AE6590-1440-4F07-BC83-3E71C6B89C89}">
      <dgm:prSet/>
      <dgm:spPr/>
      <dgm:t>
        <a:bodyPr/>
        <a:lstStyle/>
        <a:p>
          <a:endParaRPr lang="en-US"/>
        </a:p>
      </dgm:t>
    </dgm:pt>
    <dgm:pt modelId="{8A473003-ECCC-494E-9401-AC5CC21757B5}" type="sibTrans" cxnId="{59AE6590-1440-4F07-BC83-3E71C6B89C89}">
      <dgm:prSet/>
      <dgm:spPr/>
      <dgm:t>
        <a:bodyPr/>
        <a:lstStyle/>
        <a:p>
          <a:endParaRPr lang="en-US"/>
        </a:p>
      </dgm:t>
    </dgm:pt>
    <dgm:pt modelId="{0F948408-4896-411A-A09C-2BE927651BB6}">
      <dgm:prSet phldrT="[Text]"/>
      <dgm:spPr/>
      <dgm:t>
        <a:bodyPr/>
        <a:lstStyle/>
        <a:p>
          <a:r>
            <a:rPr lang="en-US" dirty="0"/>
            <a:t>Mechanical Joint</a:t>
          </a:r>
        </a:p>
      </dgm:t>
    </dgm:pt>
    <dgm:pt modelId="{2936A768-72EB-491A-AFE7-5B3841615767}" type="parTrans" cxnId="{10F918C7-96AD-4B80-B143-ACA242B821B2}">
      <dgm:prSet/>
      <dgm:spPr/>
    </dgm:pt>
    <dgm:pt modelId="{EC4C3401-B097-4DDD-BEC0-7942F24EBECD}" type="sibTrans" cxnId="{10F918C7-96AD-4B80-B143-ACA242B821B2}">
      <dgm:prSet/>
      <dgm:spPr/>
    </dgm:pt>
    <dgm:pt modelId="{16AB9758-C369-4752-BD78-589C21903C92}">
      <dgm:prSet phldrT="[Text]"/>
      <dgm:spPr/>
      <dgm:t>
        <a:bodyPr/>
        <a:lstStyle/>
        <a:p>
          <a:r>
            <a:rPr lang="en-US" dirty="0"/>
            <a:t>Milling</a:t>
          </a:r>
        </a:p>
      </dgm:t>
    </dgm:pt>
    <dgm:pt modelId="{BB8BCDFA-8C16-4866-83F6-009534E24757}" type="parTrans" cxnId="{036C885E-3B1A-439A-8368-CEBA2CC9F1F4}">
      <dgm:prSet/>
      <dgm:spPr/>
    </dgm:pt>
    <dgm:pt modelId="{B67241F8-5499-411C-A40B-F56320823D2D}" type="sibTrans" cxnId="{036C885E-3B1A-439A-8368-CEBA2CC9F1F4}">
      <dgm:prSet/>
      <dgm:spPr/>
    </dgm:pt>
    <dgm:pt modelId="{94097AA6-4F63-400B-9366-8F373080B46D}">
      <dgm:prSet phldrT="[Text]"/>
      <dgm:spPr/>
      <dgm:t>
        <a:bodyPr/>
        <a:lstStyle/>
        <a:p>
          <a:r>
            <a:rPr lang="en-US" dirty="0"/>
            <a:t>Turning</a:t>
          </a:r>
        </a:p>
      </dgm:t>
    </dgm:pt>
    <dgm:pt modelId="{719C1F74-62EC-4747-BA98-7D199902B376}" type="parTrans" cxnId="{8896915C-748D-4D79-9534-B7ED4AF64E89}">
      <dgm:prSet/>
      <dgm:spPr/>
    </dgm:pt>
    <dgm:pt modelId="{9561CA38-5F7E-4E37-84FD-D1E395A29BBD}" type="sibTrans" cxnId="{8896915C-748D-4D79-9534-B7ED4AF64E89}">
      <dgm:prSet/>
      <dgm:spPr/>
    </dgm:pt>
    <dgm:pt modelId="{96CCE2EF-3945-4AB5-B7B2-1144B507053A}">
      <dgm:prSet phldrT="[Text]"/>
      <dgm:spPr/>
      <dgm:t>
        <a:bodyPr/>
        <a:lstStyle/>
        <a:p>
          <a:r>
            <a:rPr lang="en-US" dirty="0"/>
            <a:t>Drawing</a:t>
          </a:r>
        </a:p>
      </dgm:t>
    </dgm:pt>
    <dgm:pt modelId="{FD35B27C-3FD6-4767-A3DB-78B9C722D2AF}" type="parTrans" cxnId="{75C285D5-C43B-4BC1-8457-45C5271AC920}">
      <dgm:prSet/>
      <dgm:spPr/>
    </dgm:pt>
    <dgm:pt modelId="{C8BA0CF6-3FAD-4BFD-9CCE-2601174BA979}" type="sibTrans" cxnId="{75C285D5-C43B-4BC1-8457-45C5271AC920}">
      <dgm:prSet/>
      <dgm:spPr/>
    </dgm:pt>
    <dgm:pt modelId="{75B3C667-0F5C-4916-8DD0-CF659960CD60}" type="pres">
      <dgm:prSet presAssocID="{7FDBB368-8369-409E-9CD6-389217D7C9A6}" presName="Name0" presStyleCnt="0">
        <dgm:presLayoutVars>
          <dgm:dir/>
          <dgm:animLvl val="lvl"/>
          <dgm:resizeHandles val="exact"/>
        </dgm:presLayoutVars>
      </dgm:prSet>
      <dgm:spPr/>
    </dgm:pt>
    <dgm:pt modelId="{AB42B0E1-6CE8-4ECD-B2D0-8A27447D636B}" type="pres">
      <dgm:prSet presAssocID="{26943BB1-F234-4910-A0A7-86704660A9B1}" presName="composite" presStyleCnt="0"/>
      <dgm:spPr/>
    </dgm:pt>
    <dgm:pt modelId="{0D62140A-5FBA-40B2-8FE8-E7EB8F213D35}" type="pres">
      <dgm:prSet presAssocID="{26943BB1-F234-4910-A0A7-86704660A9B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9223BF7-E50C-4D49-AB84-6855AF89420C}" type="pres">
      <dgm:prSet presAssocID="{26943BB1-F234-4910-A0A7-86704660A9B1}" presName="desTx" presStyleLbl="alignAccFollowNode1" presStyleIdx="0" presStyleCnt="4">
        <dgm:presLayoutVars>
          <dgm:bulletEnabled val="1"/>
        </dgm:presLayoutVars>
      </dgm:prSet>
      <dgm:spPr/>
    </dgm:pt>
    <dgm:pt modelId="{B287E466-4884-4F9D-93BA-956E04FB101F}" type="pres">
      <dgm:prSet presAssocID="{4B7984E8-D96E-459E-99FD-18935F80DC86}" presName="space" presStyleCnt="0"/>
      <dgm:spPr/>
    </dgm:pt>
    <dgm:pt modelId="{3C6EBAE0-BE49-408A-BAC5-B78B42F815C9}" type="pres">
      <dgm:prSet presAssocID="{9F073EDA-C229-463B-84A0-AD12E4775077}" presName="composite" presStyleCnt="0"/>
      <dgm:spPr/>
    </dgm:pt>
    <dgm:pt modelId="{68FAFCE5-C63F-4145-A79C-1DB50BAED1D7}" type="pres">
      <dgm:prSet presAssocID="{9F073EDA-C229-463B-84A0-AD12E477507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4168BF2-6158-4EEE-AF94-E0F597EC7C64}" type="pres">
      <dgm:prSet presAssocID="{9F073EDA-C229-463B-84A0-AD12E4775077}" presName="desTx" presStyleLbl="alignAccFollowNode1" presStyleIdx="1" presStyleCnt="4">
        <dgm:presLayoutVars>
          <dgm:bulletEnabled val="1"/>
        </dgm:presLayoutVars>
      </dgm:prSet>
      <dgm:spPr/>
    </dgm:pt>
    <dgm:pt modelId="{713AD3B9-F568-471D-9DAE-151546B5AA31}" type="pres">
      <dgm:prSet presAssocID="{C9805535-F583-47D6-B77E-3C6BAEBC8D32}" presName="space" presStyleCnt="0"/>
      <dgm:spPr/>
    </dgm:pt>
    <dgm:pt modelId="{BCA9BDBA-E698-4839-A3B4-DEF0B708977C}" type="pres">
      <dgm:prSet presAssocID="{1D8EE3D1-FB43-42CE-BBFE-C84EED97DD7F}" presName="composite" presStyleCnt="0"/>
      <dgm:spPr/>
    </dgm:pt>
    <dgm:pt modelId="{D68C92E8-63D5-416C-8BF9-3DB961ED1F7D}" type="pres">
      <dgm:prSet presAssocID="{1D8EE3D1-FB43-42CE-BBFE-C84EED97DD7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EA8A406-161D-45CE-8316-399ACBF08F6F}" type="pres">
      <dgm:prSet presAssocID="{1D8EE3D1-FB43-42CE-BBFE-C84EED97DD7F}" presName="desTx" presStyleLbl="alignAccFollowNode1" presStyleIdx="2" presStyleCnt="4">
        <dgm:presLayoutVars>
          <dgm:bulletEnabled val="1"/>
        </dgm:presLayoutVars>
      </dgm:prSet>
      <dgm:spPr/>
    </dgm:pt>
    <dgm:pt modelId="{DDE07CA8-8A99-472A-A63F-B96200C9CE87}" type="pres">
      <dgm:prSet presAssocID="{F65ECCAF-20CC-45DD-BDB3-714D082A6882}" presName="space" presStyleCnt="0"/>
      <dgm:spPr/>
    </dgm:pt>
    <dgm:pt modelId="{2EFADC81-946F-4D7C-A3D7-EDF8929D1C7D}" type="pres">
      <dgm:prSet presAssocID="{FD3899FF-AC55-4E0B-91E5-163D05FB814D}" presName="composite" presStyleCnt="0"/>
      <dgm:spPr/>
    </dgm:pt>
    <dgm:pt modelId="{5519F26B-B0FB-435D-8D4D-F785D7784320}" type="pres">
      <dgm:prSet presAssocID="{FD3899FF-AC55-4E0B-91E5-163D05FB814D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ADE9DBD-CC17-418A-8AE2-59B020A2BA6B}" type="pres">
      <dgm:prSet presAssocID="{FD3899FF-AC55-4E0B-91E5-163D05FB814D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E4C8809-452F-4FCF-A2FE-571D6F076D24}" type="presOf" srcId="{FB296987-2034-4D02-BD4C-E9A990F6107B}" destId="{A4168BF2-6158-4EEE-AF94-E0F597EC7C64}" srcOrd="0" destOrd="1" presId="urn:microsoft.com/office/officeart/2005/8/layout/hList1"/>
    <dgm:cxn modelId="{96FA6A15-C7D8-49E5-8674-2E0920DB20C1}" type="presOf" srcId="{1D8EE3D1-FB43-42CE-BBFE-C84EED97DD7F}" destId="{D68C92E8-63D5-416C-8BF9-3DB961ED1F7D}" srcOrd="0" destOrd="0" presId="urn:microsoft.com/office/officeart/2005/8/layout/hList1"/>
    <dgm:cxn modelId="{53109018-DE6B-45C8-B146-C24A9260224E}" srcId="{26943BB1-F234-4910-A0A7-86704660A9B1}" destId="{F44D3180-AB6A-4703-84A9-2CEA8F72EEDB}" srcOrd="3" destOrd="0" parTransId="{246E29AA-7103-4F12-B2DD-CE7987E27FD9}" sibTransId="{4542F67A-3C41-446A-B408-97642539F359}"/>
    <dgm:cxn modelId="{6351BB23-B948-4A5A-865F-A7AF064C3555}" srcId="{7FDBB368-8369-409E-9CD6-389217D7C9A6}" destId="{1D8EE3D1-FB43-42CE-BBFE-C84EED97DD7F}" srcOrd="2" destOrd="0" parTransId="{AC3EEF47-14DC-4D21-8144-B8401DF1E7B0}" sibTransId="{F65ECCAF-20CC-45DD-BDB3-714D082A6882}"/>
    <dgm:cxn modelId="{640FD423-FDE0-4D19-93ED-456297674399}" type="presOf" srcId="{E9E00439-7E04-4E79-94C9-251C55581B44}" destId="{DADE9DBD-CC17-418A-8AE2-59B020A2BA6B}" srcOrd="0" destOrd="0" presId="urn:microsoft.com/office/officeart/2005/8/layout/hList1"/>
    <dgm:cxn modelId="{13EE062F-205A-4F0A-B2D7-D280915489F4}" type="presOf" srcId="{D0B68DF7-B4FA-4845-B1A4-77DB98C08789}" destId="{A4168BF2-6158-4EEE-AF94-E0F597EC7C64}" srcOrd="0" destOrd="0" presId="urn:microsoft.com/office/officeart/2005/8/layout/hList1"/>
    <dgm:cxn modelId="{56677540-BA03-4B31-967B-A92B354D8A68}" srcId="{1D8EE3D1-FB43-42CE-BBFE-C84EED97DD7F}" destId="{E3A55D52-A8C3-4B9E-8585-ABC6A105DE6B}" srcOrd="0" destOrd="0" parTransId="{6C3CF2A4-4C9D-4E45-B2D4-3DED6260C5A2}" sibTransId="{B5E0E1C6-6887-4A8C-96E9-08E171EC5E0A}"/>
    <dgm:cxn modelId="{8896915C-748D-4D79-9534-B7ED4AF64E89}" srcId="{26943BB1-F234-4910-A0A7-86704660A9B1}" destId="{94097AA6-4F63-400B-9366-8F373080B46D}" srcOrd="2" destOrd="0" parTransId="{719C1F74-62EC-4747-BA98-7D199902B376}" sibTransId="{9561CA38-5F7E-4E37-84FD-D1E395A29BBD}"/>
    <dgm:cxn modelId="{036C885E-3B1A-439A-8368-CEBA2CC9F1F4}" srcId="{26943BB1-F234-4910-A0A7-86704660A9B1}" destId="{16AB9758-C369-4752-BD78-589C21903C92}" srcOrd="1" destOrd="0" parTransId="{BB8BCDFA-8C16-4866-83F6-009534E24757}" sibTransId="{B67241F8-5499-411C-A40B-F56320823D2D}"/>
    <dgm:cxn modelId="{C00B3563-4E5A-4195-9744-E07F01676C60}" type="presOf" srcId="{FD3899FF-AC55-4E0B-91E5-163D05FB814D}" destId="{5519F26B-B0FB-435D-8D4D-F785D7784320}" srcOrd="0" destOrd="0" presId="urn:microsoft.com/office/officeart/2005/8/layout/hList1"/>
    <dgm:cxn modelId="{A5556444-44BC-4EA2-9457-C53C9F4C62F8}" type="presOf" srcId="{7F3A9C0C-7DA4-4DDE-839E-542CBAE087B7}" destId="{0EA8A406-161D-45CE-8316-399ACBF08F6F}" srcOrd="0" destOrd="1" presId="urn:microsoft.com/office/officeart/2005/8/layout/hList1"/>
    <dgm:cxn modelId="{DE3A8348-FFDA-4883-8BF5-CD0B4951387E}" srcId="{1D8EE3D1-FB43-42CE-BBFE-C84EED97DD7F}" destId="{7F3A9C0C-7DA4-4DDE-839E-542CBAE087B7}" srcOrd="1" destOrd="0" parTransId="{C80D8529-EB2E-40EE-9376-E50EBD8D98CE}" sibTransId="{9DFADBBD-9423-4436-859F-97A5BE81811E}"/>
    <dgm:cxn modelId="{E1C40077-CA10-44B2-BFA1-FE35D9691FEE}" srcId="{7FDBB368-8369-409E-9CD6-389217D7C9A6}" destId="{9F073EDA-C229-463B-84A0-AD12E4775077}" srcOrd="1" destOrd="0" parTransId="{D03B7E19-A366-46A8-9561-F7C3E19E105E}" sibTransId="{C9805535-F583-47D6-B77E-3C6BAEBC8D32}"/>
    <dgm:cxn modelId="{5BBD0880-BA16-401F-B06D-6F73492F7B74}" type="presOf" srcId="{9F073EDA-C229-463B-84A0-AD12E4775077}" destId="{68FAFCE5-C63F-4145-A79C-1DB50BAED1D7}" srcOrd="0" destOrd="0" presId="urn:microsoft.com/office/officeart/2005/8/layout/hList1"/>
    <dgm:cxn modelId="{3826ED81-7AA4-4B91-B347-C2B945F6E45D}" type="presOf" srcId="{0F948408-4896-411A-A09C-2BE927651BB6}" destId="{A4168BF2-6158-4EEE-AF94-E0F597EC7C64}" srcOrd="0" destOrd="2" presId="urn:microsoft.com/office/officeart/2005/8/layout/hList1"/>
    <dgm:cxn modelId="{59AE6590-1440-4F07-BC83-3E71C6B89C89}" srcId="{FD3899FF-AC55-4E0B-91E5-163D05FB814D}" destId="{E9E00439-7E04-4E79-94C9-251C55581B44}" srcOrd="0" destOrd="0" parTransId="{A612D8C1-06BF-4C6B-B8E4-5DA41EB9F649}" sibTransId="{8A473003-ECCC-494E-9401-AC5CC21757B5}"/>
    <dgm:cxn modelId="{B7938FA2-F17F-4BF8-BF86-4961E81BA37D}" srcId="{9F073EDA-C229-463B-84A0-AD12E4775077}" destId="{D0B68DF7-B4FA-4845-B1A4-77DB98C08789}" srcOrd="0" destOrd="0" parTransId="{6EBF0471-CD79-42A4-9D00-E145767EB8A1}" sibTransId="{4412FEA7-8A83-48AD-8660-006719A4087F}"/>
    <dgm:cxn modelId="{58BEC0A3-FC36-4A7A-A3BB-B4C8C56DFDD7}" type="presOf" srcId="{16AB9758-C369-4752-BD78-589C21903C92}" destId="{39223BF7-E50C-4D49-AB84-6855AF89420C}" srcOrd="0" destOrd="1" presId="urn:microsoft.com/office/officeart/2005/8/layout/hList1"/>
    <dgm:cxn modelId="{427873A4-8F28-4670-8904-50F4CC6924B5}" srcId="{9F073EDA-C229-463B-84A0-AD12E4775077}" destId="{FB296987-2034-4D02-BD4C-E9A990F6107B}" srcOrd="1" destOrd="0" parTransId="{27C87AA6-2959-4A05-8FA9-40ABD63C6585}" sibTransId="{3A25849E-1E80-4202-B17E-45335483E6E2}"/>
    <dgm:cxn modelId="{8C4D93A7-4560-43F9-80F8-E8527D320172}" srcId="{7FDBB368-8369-409E-9CD6-389217D7C9A6}" destId="{FD3899FF-AC55-4E0B-91E5-163D05FB814D}" srcOrd="3" destOrd="0" parTransId="{4AE346E4-41EE-4C74-AF05-F042E5D8CEBE}" sibTransId="{C24F3520-122D-4F7D-A265-6416DDE47E15}"/>
    <dgm:cxn modelId="{42F9FFAF-F102-4F75-87B3-0E378A6B66AB}" type="presOf" srcId="{94097AA6-4F63-400B-9366-8F373080B46D}" destId="{39223BF7-E50C-4D49-AB84-6855AF89420C}" srcOrd="0" destOrd="2" presId="urn:microsoft.com/office/officeart/2005/8/layout/hList1"/>
    <dgm:cxn modelId="{99915AB5-E290-4969-8F61-C07AC0811A16}" srcId="{7FDBB368-8369-409E-9CD6-389217D7C9A6}" destId="{26943BB1-F234-4910-A0A7-86704660A9B1}" srcOrd="0" destOrd="0" parTransId="{0A0F7DE2-E494-4CF0-BDF1-D95FA53D5AF0}" sibTransId="{4B7984E8-D96E-459E-99FD-18935F80DC86}"/>
    <dgm:cxn modelId="{6C93FCC3-68E2-40F5-BA56-C53035A886E3}" srcId="{FD3899FF-AC55-4E0B-91E5-163D05FB814D}" destId="{01DF0387-40F7-4AEF-89A7-DC2A3CEF1B6B}" srcOrd="1" destOrd="0" parTransId="{521E5616-8BC1-4D78-AE86-0C3AB7E42DD0}" sibTransId="{352F0199-A2B6-480F-AA66-648ED78905F1}"/>
    <dgm:cxn modelId="{25C1D2C4-ACA8-434D-A7AB-EF8D746E7972}" srcId="{26943BB1-F234-4910-A0A7-86704660A9B1}" destId="{E330CDBB-6843-435D-94BE-CBA76E59C5E4}" srcOrd="0" destOrd="0" parTransId="{783D27B4-3BEB-4DEF-9295-6FF4F830E478}" sibTransId="{C6D10935-D462-4436-B351-6D4943A7A922}"/>
    <dgm:cxn modelId="{10F918C7-96AD-4B80-B143-ACA242B821B2}" srcId="{9F073EDA-C229-463B-84A0-AD12E4775077}" destId="{0F948408-4896-411A-A09C-2BE927651BB6}" srcOrd="2" destOrd="0" parTransId="{2936A768-72EB-491A-AFE7-5B3841615767}" sibTransId="{EC4C3401-B097-4DDD-BEC0-7942F24EBECD}"/>
    <dgm:cxn modelId="{75C285D5-C43B-4BC1-8457-45C5271AC920}" srcId="{1D8EE3D1-FB43-42CE-BBFE-C84EED97DD7F}" destId="{96CCE2EF-3945-4AB5-B7B2-1144B507053A}" srcOrd="2" destOrd="0" parTransId="{FD35B27C-3FD6-4767-A3DB-78B9C722D2AF}" sibTransId="{C8BA0CF6-3FAD-4BFD-9CCE-2601174BA979}"/>
    <dgm:cxn modelId="{8F878BDC-00A1-47CE-B870-111E29E341C3}" type="presOf" srcId="{E330CDBB-6843-435D-94BE-CBA76E59C5E4}" destId="{39223BF7-E50C-4D49-AB84-6855AF89420C}" srcOrd="0" destOrd="0" presId="urn:microsoft.com/office/officeart/2005/8/layout/hList1"/>
    <dgm:cxn modelId="{140839E8-B724-4D2C-BDE7-E55ABBAC9380}" type="presOf" srcId="{E3A55D52-A8C3-4B9E-8585-ABC6A105DE6B}" destId="{0EA8A406-161D-45CE-8316-399ACBF08F6F}" srcOrd="0" destOrd="0" presId="urn:microsoft.com/office/officeart/2005/8/layout/hList1"/>
    <dgm:cxn modelId="{AA92C6F1-292B-4101-8DDE-E7CB6B343301}" type="presOf" srcId="{96CCE2EF-3945-4AB5-B7B2-1144B507053A}" destId="{0EA8A406-161D-45CE-8316-399ACBF08F6F}" srcOrd="0" destOrd="2" presId="urn:microsoft.com/office/officeart/2005/8/layout/hList1"/>
    <dgm:cxn modelId="{A1F7F4F4-03A9-445D-9D32-B76372300993}" type="presOf" srcId="{26943BB1-F234-4910-A0A7-86704660A9B1}" destId="{0D62140A-5FBA-40B2-8FE8-E7EB8F213D35}" srcOrd="0" destOrd="0" presId="urn:microsoft.com/office/officeart/2005/8/layout/hList1"/>
    <dgm:cxn modelId="{BD3295FC-027D-4E45-8072-758043A8EA44}" type="presOf" srcId="{01DF0387-40F7-4AEF-89A7-DC2A3CEF1B6B}" destId="{DADE9DBD-CC17-418A-8AE2-59B020A2BA6B}" srcOrd="0" destOrd="1" presId="urn:microsoft.com/office/officeart/2005/8/layout/hList1"/>
    <dgm:cxn modelId="{B9E06AFF-C244-4EBD-AC58-56C6E54002EA}" type="presOf" srcId="{F44D3180-AB6A-4703-84A9-2CEA8F72EEDB}" destId="{39223BF7-E50C-4D49-AB84-6855AF89420C}" srcOrd="0" destOrd="3" presId="urn:microsoft.com/office/officeart/2005/8/layout/hList1"/>
    <dgm:cxn modelId="{1724DBFF-9878-489D-AA96-183D093FD132}" type="presOf" srcId="{7FDBB368-8369-409E-9CD6-389217D7C9A6}" destId="{75B3C667-0F5C-4916-8DD0-CF659960CD60}" srcOrd="0" destOrd="0" presId="urn:microsoft.com/office/officeart/2005/8/layout/hList1"/>
    <dgm:cxn modelId="{DC7092E4-EFF3-4CD7-AD10-330ED3048A29}" type="presParOf" srcId="{75B3C667-0F5C-4916-8DD0-CF659960CD60}" destId="{AB42B0E1-6CE8-4ECD-B2D0-8A27447D636B}" srcOrd="0" destOrd="0" presId="urn:microsoft.com/office/officeart/2005/8/layout/hList1"/>
    <dgm:cxn modelId="{864D9B85-9239-4006-BFD9-B7381B20669F}" type="presParOf" srcId="{AB42B0E1-6CE8-4ECD-B2D0-8A27447D636B}" destId="{0D62140A-5FBA-40B2-8FE8-E7EB8F213D35}" srcOrd="0" destOrd="0" presId="urn:microsoft.com/office/officeart/2005/8/layout/hList1"/>
    <dgm:cxn modelId="{F8907352-E0AD-43F8-A87A-82231083A4E0}" type="presParOf" srcId="{AB42B0E1-6CE8-4ECD-B2D0-8A27447D636B}" destId="{39223BF7-E50C-4D49-AB84-6855AF89420C}" srcOrd="1" destOrd="0" presId="urn:microsoft.com/office/officeart/2005/8/layout/hList1"/>
    <dgm:cxn modelId="{588E1EAA-794A-42A1-9AAF-BC3B59A90199}" type="presParOf" srcId="{75B3C667-0F5C-4916-8DD0-CF659960CD60}" destId="{B287E466-4884-4F9D-93BA-956E04FB101F}" srcOrd="1" destOrd="0" presId="urn:microsoft.com/office/officeart/2005/8/layout/hList1"/>
    <dgm:cxn modelId="{FAF9F6CA-78A6-4C90-A2CA-4586C1A3CEE6}" type="presParOf" srcId="{75B3C667-0F5C-4916-8DD0-CF659960CD60}" destId="{3C6EBAE0-BE49-408A-BAC5-B78B42F815C9}" srcOrd="2" destOrd="0" presId="urn:microsoft.com/office/officeart/2005/8/layout/hList1"/>
    <dgm:cxn modelId="{8B83B7B9-45CA-4091-B9A3-7A1BB33147C2}" type="presParOf" srcId="{3C6EBAE0-BE49-408A-BAC5-B78B42F815C9}" destId="{68FAFCE5-C63F-4145-A79C-1DB50BAED1D7}" srcOrd="0" destOrd="0" presId="urn:microsoft.com/office/officeart/2005/8/layout/hList1"/>
    <dgm:cxn modelId="{D75C98E9-C838-45F6-BDFB-E2736C12B109}" type="presParOf" srcId="{3C6EBAE0-BE49-408A-BAC5-B78B42F815C9}" destId="{A4168BF2-6158-4EEE-AF94-E0F597EC7C64}" srcOrd="1" destOrd="0" presId="urn:microsoft.com/office/officeart/2005/8/layout/hList1"/>
    <dgm:cxn modelId="{9CC6550B-132E-4F10-A08B-177DA991A368}" type="presParOf" srcId="{75B3C667-0F5C-4916-8DD0-CF659960CD60}" destId="{713AD3B9-F568-471D-9DAE-151546B5AA31}" srcOrd="3" destOrd="0" presId="urn:microsoft.com/office/officeart/2005/8/layout/hList1"/>
    <dgm:cxn modelId="{AC1265F8-A93B-4D49-8D75-74E3FA9E3508}" type="presParOf" srcId="{75B3C667-0F5C-4916-8DD0-CF659960CD60}" destId="{BCA9BDBA-E698-4839-A3B4-DEF0B708977C}" srcOrd="4" destOrd="0" presId="urn:microsoft.com/office/officeart/2005/8/layout/hList1"/>
    <dgm:cxn modelId="{6668404F-3B41-45E2-86B7-42A18075B89C}" type="presParOf" srcId="{BCA9BDBA-E698-4839-A3B4-DEF0B708977C}" destId="{D68C92E8-63D5-416C-8BF9-3DB961ED1F7D}" srcOrd="0" destOrd="0" presId="urn:microsoft.com/office/officeart/2005/8/layout/hList1"/>
    <dgm:cxn modelId="{221E2747-3506-42F5-A14A-9A722234CA51}" type="presParOf" srcId="{BCA9BDBA-E698-4839-A3B4-DEF0B708977C}" destId="{0EA8A406-161D-45CE-8316-399ACBF08F6F}" srcOrd="1" destOrd="0" presId="urn:microsoft.com/office/officeart/2005/8/layout/hList1"/>
    <dgm:cxn modelId="{A86DF073-8E9F-4E5F-AA24-EDE8E89AAF32}" type="presParOf" srcId="{75B3C667-0F5C-4916-8DD0-CF659960CD60}" destId="{DDE07CA8-8A99-472A-A63F-B96200C9CE87}" srcOrd="5" destOrd="0" presId="urn:microsoft.com/office/officeart/2005/8/layout/hList1"/>
    <dgm:cxn modelId="{E6AD1579-2029-4A65-A967-2AD31B9DCDD6}" type="presParOf" srcId="{75B3C667-0F5C-4916-8DD0-CF659960CD60}" destId="{2EFADC81-946F-4D7C-A3D7-EDF8929D1C7D}" srcOrd="6" destOrd="0" presId="urn:microsoft.com/office/officeart/2005/8/layout/hList1"/>
    <dgm:cxn modelId="{6BD00722-3045-429A-8BED-29A7779D4C7A}" type="presParOf" srcId="{2EFADC81-946F-4D7C-A3D7-EDF8929D1C7D}" destId="{5519F26B-B0FB-435D-8D4D-F785D7784320}" srcOrd="0" destOrd="0" presId="urn:microsoft.com/office/officeart/2005/8/layout/hList1"/>
    <dgm:cxn modelId="{FADECDF0-F758-481B-8F3A-2F018279C1EB}" type="presParOf" srcId="{2EFADC81-946F-4D7C-A3D7-EDF8929D1C7D}" destId="{DADE9DBD-CC17-418A-8AE2-59B020A2BA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6DAE0-B4E6-4185-99F0-DB6534688A7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5E3930-370A-40B2-B1AB-85FEF908368F}">
      <dgm:prSet phldrT="[Text]"/>
      <dgm:spPr/>
      <dgm:t>
        <a:bodyPr/>
        <a:lstStyle/>
        <a:p>
          <a:r>
            <a:rPr lang="en-US" dirty="0"/>
            <a:t>CNC</a:t>
          </a:r>
        </a:p>
      </dgm:t>
    </dgm:pt>
    <dgm:pt modelId="{A4643A39-AC5B-4846-89CA-3ACD4E5B0684}" type="parTrans" cxnId="{DC5E36FD-A558-4790-AADF-58DA0C75AC79}">
      <dgm:prSet/>
      <dgm:spPr/>
      <dgm:t>
        <a:bodyPr/>
        <a:lstStyle/>
        <a:p>
          <a:endParaRPr lang="en-US"/>
        </a:p>
      </dgm:t>
    </dgm:pt>
    <dgm:pt modelId="{BBAAD967-A3C0-4AFF-B317-DF5769A7D062}" type="sibTrans" cxnId="{DC5E36FD-A558-4790-AADF-58DA0C75AC79}">
      <dgm:prSet/>
      <dgm:spPr/>
      <dgm:t>
        <a:bodyPr/>
        <a:lstStyle/>
        <a:p>
          <a:endParaRPr lang="en-US"/>
        </a:p>
      </dgm:t>
    </dgm:pt>
    <dgm:pt modelId="{8D85E02D-A1BD-4264-93F9-A167E190EF50}">
      <dgm:prSet phldrT="[Text]"/>
      <dgm:spPr/>
      <dgm:t>
        <a:bodyPr/>
        <a:lstStyle/>
        <a:p>
          <a:r>
            <a:rPr lang="en-US" dirty="0"/>
            <a:t>Motion type</a:t>
          </a:r>
        </a:p>
      </dgm:t>
    </dgm:pt>
    <dgm:pt modelId="{8B47F2DF-DBF0-4CC3-97BC-0EE90D494D56}" type="parTrans" cxnId="{ABEE2002-15D2-496E-A3CC-F421DB0B3E13}">
      <dgm:prSet/>
      <dgm:spPr/>
      <dgm:t>
        <a:bodyPr/>
        <a:lstStyle/>
        <a:p>
          <a:endParaRPr lang="en-US"/>
        </a:p>
      </dgm:t>
    </dgm:pt>
    <dgm:pt modelId="{CD201F6D-282A-476B-BA19-F645AE2F4C9B}" type="sibTrans" cxnId="{ABEE2002-15D2-496E-A3CC-F421DB0B3E13}">
      <dgm:prSet/>
      <dgm:spPr/>
      <dgm:t>
        <a:bodyPr/>
        <a:lstStyle/>
        <a:p>
          <a:endParaRPr lang="en-US"/>
        </a:p>
      </dgm:t>
    </dgm:pt>
    <dgm:pt modelId="{BF006805-A6EB-4CAB-81B2-FDB4C44BB224}">
      <dgm:prSet phldrT="[Text]"/>
      <dgm:spPr/>
      <dgm:t>
        <a:bodyPr/>
        <a:lstStyle/>
        <a:p>
          <a:r>
            <a:rPr lang="en-US" dirty="0"/>
            <a:t>Point to point</a:t>
          </a:r>
        </a:p>
      </dgm:t>
    </dgm:pt>
    <dgm:pt modelId="{50153EE3-3358-4980-A772-753EA2653575}" type="parTrans" cxnId="{1F34C67D-284B-4476-AC10-46FF64CF63DA}">
      <dgm:prSet/>
      <dgm:spPr/>
      <dgm:t>
        <a:bodyPr/>
        <a:lstStyle/>
        <a:p>
          <a:endParaRPr lang="en-US"/>
        </a:p>
      </dgm:t>
    </dgm:pt>
    <dgm:pt modelId="{215EC5A3-097D-44FB-AB95-9E8CF174289D}" type="sibTrans" cxnId="{1F34C67D-284B-4476-AC10-46FF64CF63DA}">
      <dgm:prSet/>
      <dgm:spPr/>
      <dgm:t>
        <a:bodyPr/>
        <a:lstStyle/>
        <a:p>
          <a:endParaRPr lang="en-US"/>
        </a:p>
      </dgm:t>
    </dgm:pt>
    <dgm:pt modelId="{917DDABC-C5EB-4389-A8E4-29A77886A6C9}">
      <dgm:prSet phldrT="[Text]"/>
      <dgm:spPr/>
      <dgm:t>
        <a:bodyPr/>
        <a:lstStyle/>
        <a:p>
          <a:r>
            <a:rPr lang="en-US" dirty="0"/>
            <a:t>Continuous</a:t>
          </a:r>
        </a:p>
      </dgm:t>
    </dgm:pt>
    <dgm:pt modelId="{61DAFDF0-CCCB-4BBB-B714-61EFAB2506A5}" type="parTrans" cxnId="{9BC3F583-BD35-4C3E-8244-B3005E7BF3A8}">
      <dgm:prSet/>
      <dgm:spPr/>
      <dgm:t>
        <a:bodyPr/>
        <a:lstStyle/>
        <a:p>
          <a:endParaRPr lang="en-US"/>
        </a:p>
      </dgm:t>
    </dgm:pt>
    <dgm:pt modelId="{41EF5959-28D0-420B-B3C9-FE2ECD90E5CC}" type="sibTrans" cxnId="{9BC3F583-BD35-4C3E-8244-B3005E7BF3A8}">
      <dgm:prSet/>
      <dgm:spPr/>
      <dgm:t>
        <a:bodyPr/>
        <a:lstStyle/>
        <a:p>
          <a:endParaRPr lang="en-US"/>
        </a:p>
      </dgm:t>
    </dgm:pt>
    <dgm:pt modelId="{44609087-8BE3-49CD-AA22-8C539717B291}">
      <dgm:prSet phldrT="[Text]"/>
      <dgm:spPr/>
      <dgm:t>
        <a:bodyPr/>
        <a:lstStyle/>
        <a:p>
          <a:r>
            <a:rPr lang="en-US" dirty="0"/>
            <a:t>Feedback</a:t>
          </a:r>
        </a:p>
      </dgm:t>
    </dgm:pt>
    <dgm:pt modelId="{AFC36F69-B4E0-4E46-954B-2662578BEF15}" type="parTrans" cxnId="{6AE31D7C-B25F-4EA7-8245-6A328526BDBC}">
      <dgm:prSet/>
      <dgm:spPr/>
      <dgm:t>
        <a:bodyPr/>
        <a:lstStyle/>
        <a:p>
          <a:endParaRPr lang="en-US"/>
        </a:p>
      </dgm:t>
    </dgm:pt>
    <dgm:pt modelId="{9120CB7C-0540-448F-B228-C90AC431781E}" type="sibTrans" cxnId="{6AE31D7C-B25F-4EA7-8245-6A328526BDBC}">
      <dgm:prSet/>
      <dgm:spPr/>
      <dgm:t>
        <a:bodyPr/>
        <a:lstStyle/>
        <a:p>
          <a:endParaRPr lang="en-US"/>
        </a:p>
      </dgm:t>
    </dgm:pt>
    <dgm:pt modelId="{68ABAD4C-92B0-47B4-83F9-7466934A3E0B}">
      <dgm:prSet phldrT="[Text]"/>
      <dgm:spPr/>
      <dgm:t>
        <a:bodyPr/>
        <a:lstStyle/>
        <a:p>
          <a:r>
            <a:rPr lang="en-US" dirty="0"/>
            <a:t>Open loop</a:t>
          </a:r>
        </a:p>
      </dgm:t>
    </dgm:pt>
    <dgm:pt modelId="{12072C2D-EB87-42FD-843A-0017CCD037C8}" type="parTrans" cxnId="{F9B62D3D-7984-47AF-B12D-89AE578CD0B3}">
      <dgm:prSet/>
      <dgm:spPr/>
      <dgm:t>
        <a:bodyPr/>
        <a:lstStyle/>
        <a:p>
          <a:endParaRPr lang="en-US"/>
        </a:p>
      </dgm:t>
    </dgm:pt>
    <dgm:pt modelId="{069C83A6-60BF-447E-953D-B08CC1C03E2D}" type="sibTrans" cxnId="{F9B62D3D-7984-47AF-B12D-89AE578CD0B3}">
      <dgm:prSet/>
      <dgm:spPr/>
      <dgm:t>
        <a:bodyPr/>
        <a:lstStyle/>
        <a:p>
          <a:endParaRPr lang="en-US"/>
        </a:p>
      </dgm:t>
    </dgm:pt>
    <dgm:pt modelId="{90A7B1D5-8F19-4503-A6DA-9C5F9F5CA7EF}">
      <dgm:prSet phldrT="[Text]"/>
      <dgm:spPr/>
      <dgm:t>
        <a:bodyPr/>
        <a:lstStyle/>
        <a:p>
          <a:r>
            <a:rPr lang="en-US" dirty="0"/>
            <a:t>Closed loop</a:t>
          </a:r>
        </a:p>
      </dgm:t>
    </dgm:pt>
    <dgm:pt modelId="{754208F9-0DC2-4134-BC8F-25B5516EB3ED}" type="parTrans" cxnId="{9E4DFEDB-4A37-4FC0-8E8A-FDBB1B60E76B}">
      <dgm:prSet/>
      <dgm:spPr/>
      <dgm:t>
        <a:bodyPr/>
        <a:lstStyle/>
        <a:p>
          <a:endParaRPr lang="en-US"/>
        </a:p>
      </dgm:t>
    </dgm:pt>
    <dgm:pt modelId="{63F5043A-4F0B-404D-8E71-FDF8FCCACD89}" type="sibTrans" cxnId="{9E4DFEDB-4A37-4FC0-8E8A-FDBB1B60E76B}">
      <dgm:prSet/>
      <dgm:spPr/>
      <dgm:t>
        <a:bodyPr/>
        <a:lstStyle/>
        <a:p>
          <a:endParaRPr lang="en-US"/>
        </a:p>
      </dgm:t>
    </dgm:pt>
    <dgm:pt modelId="{AE38947C-E296-4AAD-843B-7AE32F2D5992}">
      <dgm:prSet phldrT="[Text]"/>
      <dgm:spPr/>
      <dgm:t>
        <a:bodyPr/>
        <a:lstStyle/>
        <a:p>
          <a:r>
            <a:rPr lang="en-US" dirty="0"/>
            <a:t>Power source</a:t>
          </a:r>
        </a:p>
      </dgm:t>
    </dgm:pt>
    <dgm:pt modelId="{1B8FE9C8-59E3-4DAB-8A63-028FAA36B100}" type="parTrans" cxnId="{17CE33A6-599A-4C68-89BD-1187E5FD4087}">
      <dgm:prSet/>
      <dgm:spPr/>
      <dgm:t>
        <a:bodyPr/>
        <a:lstStyle/>
        <a:p>
          <a:endParaRPr lang="en-US"/>
        </a:p>
      </dgm:t>
    </dgm:pt>
    <dgm:pt modelId="{95CD793F-FF9B-4230-B707-FAD1EC4D76CA}" type="sibTrans" cxnId="{17CE33A6-599A-4C68-89BD-1187E5FD4087}">
      <dgm:prSet/>
      <dgm:spPr/>
      <dgm:t>
        <a:bodyPr/>
        <a:lstStyle/>
        <a:p>
          <a:endParaRPr lang="en-US"/>
        </a:p>
      </dgm:t>
    </dgm:pt>
    <dgm:pt modelId="{A0FC8AD8-2E28-4DE8-BA06-409ADD2DC8CF}">
      <dgm:prSet phldrT="[Text]"/>
      <dgm:spPr/>
      <dgm:t>
        <a:bodyPr/>
        <a:lstStyle/>
        <a:p>
          <a:r>
            <a:rPr lang="en-US" dirty="0"/>
            <a:t>Electric</a:t>
          </a:r>
        </a:p>
      </dgm:t>
    </dgm:pt>
    <dgm:pt modelId="{A9617A59-C48E-4D2C-A5B2-05A12DBE6435}" type="parTrans" cxnId="{8F4150AD-D5F4-441E-97D7-84F92158479F}">
      <dgm:prSet/>
      <dgm:spPr/>
      <dgm:t>
        <a:bodyPr/>
        <a:lstStyle/>
        <a:p>
          <a:endParaRPr lang="en-US"/>
        </a:p>
      </dgm:t>
    </dgm:pt>
    <dgm:pt modelId="{61E65B79-B293-440A-A218-39A9FC6E343A}" type="sibTrans" cxnId="{8F4150AD-D5F4-441E-97D7-84F92158479F}">
      <dgm:prSet/>
      <dgm:spPr/>
      <dgm:t>
        <a:bodyPr/>
        <a:lstStyle/>
        <a:p>
          <a:endParaRPr lang="en-US"/>
        </a:p>
      </dgm:t>
    </dgm:pt>
    <dgm:pt modelId="{80A061B5-EEDD-44F2-A128-D3978D3D234F}">
      <dgm:prSet phldrT="[Text]"/>
      <dgm:spPr/>
      <dgm:t>
        <a:bodyPr/>
        <a:lstStyle/>
        <a:p>
          <a:r>
            <a:rPr lang="en-US" dirty="0"/>
            <a:t>Hydraulic</a:t>
          </a:r>
        </a:p>
      </dgm:t>
    </dgm:pt>
    <dgm:pt modelId="{BBDFF566-7AC7-478A-BA68-6C49AECD8E77}" type="parTrans" cxnId="{FF14173F-C38C-4936-BAFA-93EFD896F53D}">
      <dgm:prSet/>
      <dgm:spPr/>
      <dgm:t>
        <a:bodyPr/>
        <a:lstStyle/>
        <a:p>
          <a:endParaRPr lang="en-US"/>
        </a:p>
      </dgm:t>
    </dgm:pt>
    <dgm:pt modelId="{B568FEA5-ED78-4669-81E7-D1D8F1B8B08B}" type="sibTrans" cxnId="{FF14173F-C38C-4936-BAFA-93EFD896F53D}">
      <dgm:prSet/>
      <dgm:spPr/>
      <dgm:t>
        <a:bodyPr/>
        <a:lstStyle/>
        <a:p>
          <a:endParaRPr lang="en-US"/>
        </a:p>
      </dgm:t>
    </dgm:pt>
    <dgm:pt modelId="{EEECB25B-AC46-4720-A1BE-3694668E0F6B}">
      <dgm:prSet phldrT="[Text]"/>
      <dgm:spPr/>
      <dgm:t>
        <a:bodyPr/>
        <a:lstStyle/>
        <a:p>
          <a:r>
            <a:rPr lang="en-US" dirty="0"/>
            <a:t>Pneumatic</a:t>
          </a:r>
        </a:p>
      </dgm:t>
    </dgm:pt>
    <dgm:pt modelId="{8BC7EBB7-67E6-415C-91EE-393CC819EBB4}" type="parTrans" cxnId="{C0A3544E-571D-4696-8DB0-7BDD61C7DDF5}">
      <dgm:prSet/>
      <dgm:spPr/>
      <dgm:t>
        <a:bodyPr/>
        <a:lstStyle/>
        <a:p>
          <a:endParaRPr lang="en-US"/>
        </a:p>
      </dgm:t>
    </dgm:pt>
    <dgm:pt modelId="{E6C55181-F3D1-4762-8AF3-198C6E551D1D}" type="sibTrans" cxnId="{C0A3544E-571D-4696-8DB0-7BDD61C7DDF5}">
      <dgm:prSet/>
      <dgm:spPr/>
      <dgm:t>
        <a:bodyPr/>
        <a:lstStyle/>
        <a:p>
          <a:endParaRPr lang="en-US"/>
        </a:p>
      </dgm:t>
    </dgm:pt>
    <dgm:pt modelId="{884FBF0D-072D-4968-940E-23C53325B2C9}">
      <dgm:prSet phldrT="[Text]"/>
      <dgm:spPr/>
      <dgm:t>
        <a:bodyPr/>
        <a:lstStyle/>
        <a:p>
          <a:r>
            <a:rPr lang="en-US" dirty="0"/>
            <a:t>Positioning</a:t>
          </a:r>
        </a:p>
      </dgm:t>
    </dgm:pt>
    <dgm:pt modelId="{690CEEFD-BE28-4A8A-8DDE-0626BE0F10B9}" type="parTrans" cxnId="{74A16EAA-409A-41B8-A3AC-A5D6B3DD5D46}">
      <dgm:prSet/>
      <dgm:spPr/>
      <dgm:t>
        <a:bodyPr/>
        <a:lstStyle/>
        <a:p>
          <a:endParaRPr lang="en-US"/>
        </a:p>
      </dgm:t>
    </dgm:pt>
    <dgm:pt modelId="{5891989B-9E3C-463B-9C86-0D2837220335}" type="sibTrans" cxnId="{74A16EAA-409A-41B8-A3AC-A5D6B3DD5D46}">
      <dgm:prSet/>
      <dgm:spPr/>
      <dgm:t>
        <a:bodyPr/>
        <a:lstStyle/>
        <a:p>
          <a:endParaRPr lang="en-US"/>
        </a:p>
      </dgm:t>
    </dgm:pt>
    <dgm:pt modelId="{912E3749-D191-4EBE-9A57-9F39E232CF50}">
      <dgm:prSet phldrT="[Text]"/>
      <dgm:spPr/>
      <dgm:t>
        <a:bodyPr/>
        <a:lstStyle/>
        <a:p>
          <a:r>
            <a:rPr lang="en-US" dirty="0"/>
            <a:t>Incremental</a:t>
          </a:r>
        </a:p>
      </dgm:t>
    </dgm:pt>
    <dgm:pt modelId="{5E337775-7C28-4AFE-AE56-9EDBB37DB817}" type="parTrans" cxnId="{FFDE32DD-60BB-4850-9D6B-D2086FF9036C}">
      <dgm:prSet/>
      <dgm:spPr/>
      <dgm:t>
        <a:bodyPr/>
        <a:lstStyle/>
        <a:p>
          <a:endParaRPr lang="en-US"/>
        </a:p>
      </dgm:t>
    </dgm:pt>
    <dgm:pt modelId="{4F4E6965-3AB5-4215-8A42-043294527D28}" type="sibTrans" cxnId="{FFDE32DD-60BB-4850-9D6B-D2086FF9036C}">
      <dgm:prSet/>
      <dgm:spPr/>
      <dgm:t>
        <a:bodyPr/>
        <a:lstStyle/>
        <a:p>
          <a:endParaRPr lang="en-US"/>
        </a:p>
      </dgm:t>
    </dgm:pt>
    <dgm:pt modelId="{B9260E61-0C7B-4868-B855-A19EFC83D31F}">
      <dgm:prSet phldrT="[Text]"/>
      <dgm:spPr/>
      <dgm:t>
        <a:bodyPr/>
        <a:lstStyle/>
        <a:p>
          <a:r>
            <a:rPr lang="en-US" dirty="0"/>
            <a:t>Absolute</a:t>
          </a:r>
        </a:p>
      </dgm:t>
    </dgm:pt>
    <dgm:pt modelId="{22B35FB5-851B-4DCE-8CBA-6B74DA1EB8A1}" type="parTrans" cxnId="{F284408C-98B3-4E5A-88EA-24200DD05D5D}">
      <dgm:prSet/>
      <dgm:spPr/>
      <dgm:t>
        <a:bodyPr/>
        <a:lstStyle/>
        <a:p>
          <a:endParaRPr lang="en-US"/>
        </a:p>
      </dgm:t>
    </dgm:pt>
    <dgm:pt modelId="{257153AF-2B98-4B12-942C-7CCA3BA1FCD2}" type="sibTrans" cxnId="{F284408C-98B3-4E5A-88EA-24200DD05D5D}">
      <dgm:prSet/>
      <dgm:spPr/>
      <dgm:t>
        <a:bodyPr/>
        <a:lstStyle/>
        <a:p>
          <a:endParaRPr lang="en-US"/>
        </a:p>
      </dgm:t>
    </dgm:pt>
    <dgm:pt modelId="{87ED7361-5095-4934-831D-41691F9D3FFA}" type="pres">
      <dgm:prSet presAssocID="{4406DAE0-B4E6-4185-99F0-DB6534688A7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E7221E-B080-46D4-A43F-35BA802C0B32}" type="pres">
      <dgm:prSet presAssocID="{FC5E3930-370A-40B2-B1AB-85FEF908368F}" presName="hierRoot1" presStyleCnt="0"/>
      <dgm:spPr/>
    </dgm:pt>
    <dgm:pt modelId="{B3DBB070-4369-4D04-81F3-3A21933F1BCF}" type="pres">
      <dgm:prSet presAssocID="{FC5E3930-370A-40B2-B1AB-85FEF908368F}" presName="composite" presStyleCnt="0"/>
      <dgm:spPr/>
    </dgm:pt>
    <dgm:pt modelId="{17513C90-2749-46FE-BDEC-094E0C012DD4}" type="pres">
      <dgm:prSet presAssocID="{FC5E3930-370A-40B2-B1AB-85FEF908368F}" presName="background" presStyleLbl="node0" presStyleIdx="0" presStyleCnt="1"/>
      <dgm:spPr/>
    </dgm:pt>
    <dgm:pt modelId="{ED25FE14-36B3-4C71-B0BC-E147A249A394}" type="pres">
      <dgm:prSet presAssocID="{FC5E3930-370A-40B2-B1AB-85FEF908368F}" presName="text" presStyleLbl="fgAcc0" presStyleIdx="0" presStyleCnt="1">
        <dgm:presLayoutVars>
          <dgm:chPref val="3"/>
        </dgm:presLayoutVars>
      </dgm:prSet>
      <dgm:spPr/>
    </dgm:pt>
    <dgm:pt modelId="{6D65C860-8BFE-4638-A390-8BC89A26A030}" type="pres">
      <dgm:prSet presAssocID="{FC5E3930-370A-40B2-B1AB-85FEF908368F}" presName="hierChild2" presStyleCnt="0"/>
      <dgm:spPr/>
    </dgm:pt>
    <dgm:pt modelId="{802FDEFF-CAAD-4911-A690-C73D8AB2E837}" type="pres">
      <dgm:prSet presAssocID="{8B47F2DF-DBF0-4CC3-97BC-0EE90D494D56}" presName="Name10" presStyleLbl="parChTrans1D2" presStyleIdx="0" presStyleCnt="4"/>
      <dgm:spPr/>
    </dgm:pt>
    <dgm:pt modelId="{FB7C4F64-AF49-4B7B-AACC-DE140F27DA4C}" type="pres">
      <dgm:prSet presAssocID="{8D85E02D-A1BD-4264-93F9-A167E190EF50}" presName="hierRoot2" presStyleCnt="0"/>
      <dgm:spPr/>
    </dgm:pt>
    <dgm:pt modelId="{B6D9A8B0-6417-45AC-ACC4-183D800BD24F}" type="pres">
      <dgm:prSet presAssocID="{8D85E02D-A1BD-4264-93F9-A167E190EF50}" presName="composite2" presStyleCnt="0"/>
      <dgm:spPr/>
    </dgm:pt>
    <dgm:pt modelId="{059C5F6B-9961-46B6-A10C-6BCC1FA54720}" type="pres">
      <dgm:prSet presAssocID="{8D85E02D-A1BD-4264-93F9-A167E190EF50}" presName="background2" presStyleLbl="node2" presStyleIdx="0" presStyleCnt="4"/>
      <dgm:spPr/>
    </dgm:pt>
    <dgm:pt modelId="{AA5377F2-86E8-4340-A70F-ED75D2475207}" type="pres">
      <dgm:prSet presAssocID="{8D85E02D-A1BD-4264-93F9-A167E190EF50}" presName="text2" presStyleLbl="fgAcc2" presStyleIdx="0" presStyleCnt="4">
        <dgm:presLayoutVars>
          <dgm:chPref val="3"/>
        </dgm:presLayoutVars>
      </dgm:prSet>
      <dgm:spPr/>
    </dgm:pt>
    <dgm:pt modelId="{FF22231C-5E2E-49B2-ACE4-0620D21DE275}" type="pres">
      <dgm:prSet presAssocID="{8D85E02D-A1BD-4264-93F9-A167E190EF50}" presName="hierChild3" presStyleCnt="0"/>
      <dgm:spPr/>
    </dgm:pt>
    <dgm:pt modelId="{C93E1D63-9342-4017-B13B-4A2C789A89E7}" type="pres">
      <dgm:prSet presAssocID="{50153EE3-3358-4980-A772-753EA2653575}" presName="Name17" presStyleLbl="parChTrans1D3" presStyleIdx="0" presStyleCnt="9"/>
      <dgm:spPr/>
    </dgm:pt>
    <dgm:pt modelId="{A3F633B3-9A6E-4C59-9C36-685D31FA7254}" type="pres">
      <dgm:prSet presAssocID="{BF006805-A6EB-4CAB-81B2-FDB4C44BB224}" presName="hierRoot3" presStyleCnt="0"/>
      <dgm:spPr/>
    </dgm:pt>
    <dgm:pt modelId="{9790E2B4-700B-4E46-BAA1-6259011D780C}" type="pres">
      <dgm:prSet presAssocID="{BF006805-A6EB-4CAB-81B2-FDB4C44BB224}" presName="composite3" presStyleCnt="0"/>
      <dgm:spPr/>
    </dgm:pt>
    <dgm:pt modelId="{9A99F57D-AD4A-46C8-BEDD-2B7E9E149A5C}" type="pres">
      <dgm:prSet presAssocID="{BF006805-A6EB-4CAB-81B2-FDB4C44BB224}" presName="background3" presStyleLbl="node3" presStyleIdx="0" presStyleCnt="9"/>
      <dgm:spPr/>
    </dgm:pt>
    <dgm:pt modelId="{FCB167C0-8ECB-4396-A679-01C4604ED876}" type="pres">
      <dgm:prSet presAssocID="{BF006805-A6EB-4CAB-81B2-FDB4C44BB224}" presName="text3" presStyleLbl="fgAcc3" presStyleIdx="0" presStyleCnt="9">
        <dgm:presLayoutVars>
          <dgm:chPref val="3"/>
        </dgm:presLayoutVars>
      </dgm:prSet>
      <dgm:spPr/>
    </dgm:pt>
    <dgm:pt modelId="{FFFE9D06-E6A9-45B5-94E4-9539368A7DE3}" type="pres">
      <dgm:prSet presAssocID="{BF006805-A6EB-4CAB-81B2-FDB4C44BB224}" presName="hierChild4" presStyleCnt="0"/>
      <dgm:spPr/>
    </dgm:pt>
    <dgm:pt modelId="{735FED4F-B106-4AEF-BC7A-9B6416F525B7}" type="pres">
      <dgm:prSet presAssocID="{61DAFDF0-CCCB-4BBB-B714-61EFAB2506A5}" presName="Name17" presStyleLbl="parChTrans1D3" presStyleIdx="1" presStyleCnt="9"/>
      <dgm:spPr/>
    </dgm:pt>
    <dgm:pt modelId="{A1F8DE37-36D4-4B67-A1BC-28AFFF41382A}" type="pres">
      <dgm:prSet presAssocID="{917DDABC-C5EB-4389-A8E4-29A77886A6C9}" presName="hierRoot3" presStyleCnt="0"/>
      <dgm:spPr/>
    </dgm:pt>
    <dgm:pt modelId="{4E015893-8960-4463-9589-1A00B26A60E8}" type="pres">
      <dgm:prSet presAssocID="{917DDABC-C5EB-4389-A8E4-29A77886A6C9}" presName="composite3" presStyleCnt="0"/>
      <dgm:spPr/>
    </dgm:pt>
    <dgm:pt modelId="{99B3FD24-8C54-4D89-A265-72B4EACBC8EF}" type="pres">
      <dgm:prSet presAssocID="{917DDABC-C5EB-4389-A8E4-29A77886A6C9}" presName="background3" presStyleLbl="node3" presStyleIdx="1" presStyleCnt="9"/>
      <dgm:spPr/>
    </dgm:pt>
    <dgm:pt modelId="{723DCCA9-1AD4-44C2-9280-449BD3ECE083}" type="pres">
      <dgm:prSet presAssocID="{917DDABC-C5EB-4389-A8E4-29A77886A6C9}" presName="text3" presStyleLbl="fgAcc3" presStyleIdx="1" presStyleCnt="9">
        <dgm:presLayoutVars>
          <dgm:chPref val="3"/>
        </dgm:presLayoutVars>
      </dgm:prSet>
      <dgm:spPr/>
    </dgm:pt>
    <dgm:pt modelId="{2026D141-12CB-44A0-B182-912D360511C3}" type="pres">
      <dgm:prSet presAssocID="{917DDABC-C5EB-4389-A8E4-29A77886A6C9}" presName="hierChild4" presStyleCnt="0"/>
      <dgm:spPr/>
    </dgm:pt>
    <dgm:pt modelId="{61CEDB1C-C586-43D4-9E68-E65FB07220B8}" type="pres">
      <dgm:prSet presAssocID="{AFC36F69-B4E0-4E46-954B-2662578BEF15}" presName="Name10" presStyleLbl="parChTrans1D2" presStyleIdx="1" presStyleCnt="4"/>
      <dgm:spPr/>
    </dgm:pt>
    <dgm:pt modelId="{D5E90EDF-6F58-4F78-B377-04545B9C8C3C}" type="pres">
      <dgm:prSet presAssocID="{44609087-8BE3-49CD-AA22-8C539717B291}" presName="hierRoot2" presStyleCnt="0"/>
      <dgm:spPr/>
    </dgm:pt>
    <dgm:pt modelId="{D6C05081-C6EF-4C3D-94F7-72E9819E6A5A}" type="pres">
      <dgm:prSet presAssocID="{44609087-8BE3-49CD-AA22-8C539717B291}" presName="composite2" presStyleCnt="0"/>
      <dgm:spPr/>
    </dgm:pt>
    <dgm:pt modelId="{8659494A-3A0A-4E1F-BE86-FC01A9BBCDD5}" type="pres">
      <dgm:prSet presAssocID="{44609087-8BE3-49CD-AA22-8C539717B291}" presName="background2" presStyleLbl="node2" presStyleIdx="1" presStyleCnt="4"/>
      <dgm:spPr/>
    </dgm:pt>
    <dgm:pt modelId="{3AD2FF5D-E5AE-4F6F-9037-718480645560}" type="pres">
      <dgm:prSet presAssocID="{44609087-8BE3-49CD-AA22-8C539717B291}" presName="text2" presStyleLbl="fgAcc2" presStyleIdx="1" presStyleCnt="4">
        <dgm:presLayoutVars>
          <dgm:chPref val="3"/>
        </dgm:presLayoutVars>
      </dgm:prSet>
      <dgm:spPr/>
    </dgm:pt>
    <dgm:pt modelId="{489ADADC-661E-4E6D-8B9F-71275AC0D644}" type="pres">
      <dgm:prSet presAssocID="{44609087-8BE3-49CD-AA22-8C539717B291}" presName="hierChild3" presStyleCnt="0"/>
      <dgm:spPr/>
    </dgm:pt>
    <dgm:pt modelId="{25850897-3768-45D0-A213-BD092610C500}" type="pres">
      <dgm:prSet presAssocID="{12072C2D-EB87-42FD-843A-0017CCD037C8}" presName="Name17" presStyleLbl="parChTrans1D3" presStyleIdx="2" presStyleCnt="9"/>
      <dgm:spPr/>
    </dgm:pt>
    <dgm:pt modelId="{8B608075-1E14-4E8D-BB01-9DD4FDC1E194}" type="pres">
      <dgm:prSet presAssocID="{68ABAD4C-92B0-47B4-83F9-7466934A3E0B}" presName="hierRoot3" presStyleCnt="0"/>
      <dgm:spPr/>
    </dgm:pt>
    <dgm:pt modelId="{62B7E5D0-2874-4D05-A8F6-B6C0DBB0F1B1}" type="pres">
      <dgm:prSet presAssocID="{68ABAD4C-92B0-47B4-83F9-7466934A3E0B}" presName="composite3" presStyleCnt="0"/>
      <dgm:spPr/>
    </dgm:pt>
    <dgm:pt modelId="{35AA0CDC-2029-444A-BDEA-DA9A6352ABCB}" type="pres">
      <dgm:prSet presAssocID="{68ABAD4C-92B0-47B4-83F9-7466934A3E0B}" presName="background3" presStyleLbl="node3" presStyleIdx="2" presStyleCnt="9"/>
      <dgm:spPr/>
    </dgm:pt>
    <dgm:pt modelId="{137A79F3-B2C0-4CD3-9063-BD969E4B39BB}" type="pres">
      <dgm:prSet presAssocID="{68ABAD4C-92B0-47B4-83F9-7466934A3E0B}" presName="text3" presStyleLbl="fgAcc3" presStyleIdx="2" presStyleCnt="9">
        <dgm:presLayoutVars>
          <dgm:chPref val="3"/>
        </dgm:presLayoutVars>
      </dgm:prSet>
      <dgm:spPr/>
    </dgm:pt>
    <dgm:pt modelId="{784C5C88-3153-44D4-AB17-D2E600F21AF5}" type="pres">
      <dgm:prSet presAssocID="{68ABAD4C-92B0-47B4-83F9-7466934A3E0B}" presName="hierChild4" presStyleCnt="0"/>
      <dgm:spPr/>
    </dgm:pt>
    <dgm:pt modelId="{779559F9-42CF-40BB-86BE-7AC05831D69E}" type="pres">
      <dgm:prSet presAssocID="{754208F9-0DC2-4134-BC8F-25B5516EB3ED}" presName="Name17" presStyleLbl="parChTrans1D3" presStyleIdx="3" presStyleCnt="9"/>
      <dgm:spPr/>
    </dgm:pt>
    <dgm:pt modelId="{30E12143-F852-4F96-87E2-BE47E903BE8D}" type="pres">
      <dgm:prSet presAssocID="{90A7B1D5-8F19-4503-A6DA-9C5F9F5CA7EF}" presName="hierRoot3" presStyleCnt="0"/>
      <dgm:spPr/>
    </dgm:pt>
    <dgm:pt modelId="{46FEFC69-F6F5-4EAE-8A9D-80190086475C}" type="pres">
      <dgm:prSet presAssocID="{90A7B1D5-8F19-4503-A6DA-9C5F9F5CA7EF}" presName="composite3" presStyleCnt="0"/>
      <dgm:spPr/>
    </dgm:pt>
    <dgm:pt modelId="{A13ABC21-8E5C-468E-9B25-EB0C40B69629}" type="pres">
      <dgm:prSet presAssocID="{90A7B1D5-8F19-4503-A6DA-9C5F9F5CA7EF}" presName="background3" presStyleLbl="node3" presStyleIdx="3" presStyleCnt="9"/>
      <dgm:spPr/>
    </dgm:pt>
    <dgm:pt modelId="{73DFB684-FAFB-4BD5-AB8B-D1FE3EECBE9F}" type="pres">
      <dgm:prSet presAssocID="{90A7B1D5-8F19-4503-A6DA-9C5F9F5CA7EF}" presName="text3" presStyleLbl="fgAcc3" presStyleIdx="3" presStyleCnt="9">
        <dgm:presLayoutVars>
          <dgm:chPref val="3"/>
        </dgm:presLayoutVars>
      </dgm:prSet>
      <dgm:spPr/>
    </dgm:pt>
    <dgm:pt modelId="{0EE098AE-7584-4123-BFB5-617F26D27797}" type="pres">
      <dgm:prSet presAssocID="{90A7B1D5-8F19-4503-A6DA-9C5F9F5CA7EF}" presName="hierChild4" presStyleCnt="0"/>
      <dgm:spPr/>
    </dgm:pt>
    <dgm:pt modelId="{61F5708E-669F-492C-ACEF-791D7F4BD343}" type="pres">
      <dgm:prSet presAssocID="{1B8FE9C8-59E3-4DAB-8A63-028FAA36B100}" presName="Name10" presStyleLbl="parChTrans1D2" presStyleIdx="2" presStyleCnt="4"/>
      <dgm:spPr/>
    </dgm:pt>
    <dgm:pt modelId="{052C8FD9-66E1-4C41-9EF1-91AA83BBD6CA}" type="pres">
      <dgm:prSet presAssocID="{AE38947C-E296-4AAD-843B-7AE32F2D5992}" presName="hierRoot2" presStyleCnt="0"/>
      <dgm:spPr/>
    </dgm:pt>
    <dgm:pt modelId="{DF99B1F4-C466-4ED8-B068-9ACA4E6F6996}" type="pres">
      <dgm:prSet presAssocID="{AE38947C-E296-4AAD-843B-7AE32F2D5992}" presName="composite2" presStyleCnt="0"/>
      <dgm:spPr/>
    </dgm:pt>
    <dgm:pt modelId="{5863061B-F99E-4C70-BFA8-DFE8BD8780DB}" type="pres">
      <dgm:prSet presAssocID="{AE38947C-E296-4AAD-843B-7AE32F2D5992}" presName="background2" presStyleLbl="node2" presStyleIdx="2" presStyleCnt="4"/>
      <dgm:spPr/>
    </dgm:pt>
    <dgm:pt modelId="{87C068C5-0C60-45E1-A766-8E980E5DB052}" type="pres">
      <dgm:prSet presAssocID="{AE38947C-E296-4AAD-843B-7AE32F2D5992}" presName="text2" presStyleLbl="fgAcc2" presStyleIdx="2" presStyleCnt="4">
        <dgm:presLayoutVars>
          <dgm:chPref val="3"/>
        </dgm:presLayoutVars>
      </dgm:prSet>
      <dgm:spPr/>
    </dgm:pt>
    <dgm:pt modelId="{CB8CE6CD-FE82-4A54-BED2-7F937531F4D5}" type="pres">
      <dgm:prSet presAssocID="{AE38947C-E296-4AAD-843B-7AE32F2D5992}" presName="hierChild3" presStyleCnt="0"/>
      <dgm:spPr/>
    </dgm:pt>
    <dgm:pt modelId="{B8409679-F9B8-4170-9B28-5CFB52EB9AE4}" type="pres">
      <dgm:prSet presAssocID="{A9617A59-C48E-4D2C-A5B2-05A12DBE6435}" presName="Name17" presStyleLbl="parChTrans1D3" presStyleIdx="4" presStyleCnt="9"/>
      <dgm:spPr/>
    </dgm:pt>
    <dgm:pt modelId="{296BAE7F-831C-43ED-8401-6BA05719595B}" type="pres">
      <dgm:prSet presAssocID="{A0FC8AD8-2E28-4DE8-BA06-409ADD2DC8CF}" presName="hierRoot3" presStyleCnt="0"/>
      <dgm:spPr/>
    </dgm:pt>
    <dgm:pt modelId="{E8EC7C2D-94C0-4CEC-8108-7961A69B341D}" type="pres">
      <dgm:prSet presAssocID="{A0FC8AD8-2E28-4DE8-BA06-409ADD2DC8CF}" presName="composite3" presStyleCnt="0"/>
      <dgm:spPr/>
    </dgm:pt>
    <dgm:pt modelId="{0FEB788B-30A0-4A81-B0B3-2AEE9B4F0BBD}" type="pres">
      <dgm:prSet presAssocID="{A0FC8AD8-2E28-4DE8-BA06-409ADD2DC8CF}" presName="background3" presStyleLbl="node3" presStyleIdx="4" presStyleCnt="9"/>
      <dgm:spPr/>
    </dgm:pt>
    <dgm:pt modelId="{DE1D1CD6-5A00-4C92-9CFD-037E8985F5BC}" type="pres">
      <dgm:prSet presAssocID="{A0FC8AD8-2E28-4DE8-BA06-409ADD2DC8CF}" presName="text3" presStyleLbl="fgAcc3" presStyleIdx="4" presStyleCnt="9">
        <dgm:presLayoutVars>
          <dgm:chPref val="3"/>
        </dgm:presLayoutVars>
      </dgm:prSet>
      <dgm:spPr/>
    </dgm:pt>
    <dgm:pt modelId="{DDAA11B7-0E46-428E-AD11-121FB6E39C5A}" type="pres">
      <dgm:prSet presAssocID="{A0FC8AD8-2E28-4DE8-BA06-409ADD2DC8CF}" presName="hierChild4" presStyleCnt="0"/>
      <dgm:spPr/>
    </dgm:pt>
    <dgm:pt modelId="{02C36923-3FDE-40C7-ACC8-372A45E83334}" type="pres">
      <dgm:prSet presAssocID="{BBDFF566-7AC7-478A-BA68-6C49AECD8E77}" presName="Name17" presStyleLbl="parChTrans1D3" presStyleIdx="5" presStyleCnt="9"/>
      <dgm:spPr/>
    </dgm:pt>
    <dgm:pt modelId="{45EB1C4D-29C6-4EB8-BAD6-5F4B17F518E6}" type="pres">
      <dgm:prSet presAssocID="{80A061B5-EEDD-44F2-A128-D3978D3D234F}" presName="hierRoot3" presStyleCnt="0"/>
      <dgm:spPr/>
    </dgm:pt>
    <dgm:pt modelId="{1FE65001-DFE0-4D40-8802-B757834660BB}" type="pres">
      <dgm:prSet presAssocID="{80A061B5-EEDD-44F2-A128-D3978D3D234F}" presName="composite3" presStyleCnt="0"/>
      <dgm:spPr/>
    </dgm:pt>
    <dgm:pt modelId="{028CFF14-9000-4BE6-90E6-1FBA190CDEEC}" type="pres">
      <dgm:prSet presAssocID="{80A061B5-EEDD-44F2-A128-D3978D3D234F}" presName="background3" presStyleLbl="node3" presStyleIdx="5" presStyleCnt="9"/>
      <dgm:spPr/>
    </dgm:pt>
    <dgm:pt modelId="{0E208E85-F509-40DE-9E04-D5E5845336B2}" type="pres">
      <dgm:prSet presAssocID="{80A061B5-EEDD-44F2-A128-D3978D3D234F}" presName="text3" presStyleLbl="fgAcc3" presStyleIdx="5" presStyleCnt="9">
        <dgm:presLayoutVars>
          <dgm:chPref val="3"/>
        </dgm:presLayoutVars>
      </dgm:prSet>
      <dgm:spPr/>
    </dgm:pt>
    <dgm:pt modelId="{1D14EAC5-2BD6-48BA-8AB5-5EE56D7AF322}" type="pres">
      <dgm:prSet presAssocID="{80A061B5-EEDD-44F2-A128-D3978D3D234F}" presName="hierChild4" presStyleCnt="0"/>
      <dgm:spPr/>
    </dgm:pt>
    <dgm:pt modelId="{3DB411AB-0E9D-4F35-8574-8ED66343ED4F}" type="pres">
      <dgm:prSet presAssocID="{8BC7EBB7-67E6-415C-91EE-393CC819EBB4}" presName="Name17" presStyleLbl="parChTrans1D3" presStyleIdx="6" presStyleCnt="9"/>
      <dgm:spPr/>
    </dgm:pt>
    <dgm:pt modelId="{8B0EDD2D-6B23-4294-B490-99021E9BB37D}" type="pres">
      <dgm:prSet presAssocID="{EEECB25B-AC46-4720-A1BE-3694668E0F6B}" presName="hierRoot3" presStyleCnt="0"/>
      <dgm:spPr/>
    </dgm:pt>
    <dgm:pt modelId="{54716773-6256-41B5-9120-8460CD9C3D27}" type="pres">
      <dgm:prSet presAssocID="{EEECB25B-AC46-4720-A1BE-3694668E0F6B}" presName="composite3" presStyleCnt="0"/>
      <dgm:spPr/>
    </dgm:pt>
    <dgm:pt modelId="{576D4BAB-3DFF-4B31-B301-8918E6B614E5}" type="pres">
      <dgm:prSet presAssocID="{EEECB25B-AC46-4720-A1BE-3694668E0F6B}" presName="background3" presStyleLbl="node3" presStyleIdx="6" presStyleCnt="9"/>
      <dgm:spPr/>
    </dgm:pt>
    <dgm:pt modelId="{8F1A215C-D08B-4979-A32B-AFAC10772675}" type="pres">
      <dgm:prSet presAssocID="{EEECB25B-AC46-4720-A1BE-3694668E0F6B}" presName="text3" presStyleLbl="fgAcc3" presStyleIdx="6" presStyleCnt="9">
        <dgm:presLayoutVars>
          <dgm:chPref val="3"/>
        </dgm:presLayoutVars>
      </dgm:prSet>
      <dgm:spPr/>
    </dgm:pt>
    <dgm:pt modelId="{16FFECFA-6908-45B1-9577-F7C71F06BB1E}" type="pres">
      <dgm:prSet presAssocID="{EEECB25B-AC46-4720-A1BE-3694668E0F6B}" presName="hierChild4" presStyleCnt="0"/>
      <dgm:spPr/>
    </dgm:pt>
    <dgm:pt modelId="{76766FF7-B904-40C9-A0C4-9E404CEDEF54}" type="pres">
      <dgm:prSet presAssocID="{690CEEFD-BE28-4A8A-8DDE-0626BE0F10B9}" presName="Name10" presStyleLbl="parChTrans1D2" presStyleIdx="3" presStyleCnt="4"/>
      <dgm:spPr/>
    </dgm:pt>
    <dgm:pt modelId="{B3AB4B95-180F-4FAF-81FF-6305EE4E3430}" type="pres">
      <dgm:prSet presAssocID="{884FBF0D-072D-4968-940E-23C53325B2C9}" presName="hierRoot2" presStyleCnt="0"/>
      <dgm:spPr/>
    </dgm:pt>
    <dgm:pt modelId="{A3A036C4-00D4-4BA2-89E9-7598FC62BD53}" type="pres">
      <dgm:prSet presAssocID="{884FBF0D-072D-4968-940E-23C53325B2C9}" presName="composite2" presStyleCnt="0"/>
      <dgm:spPr/>
    </dgm:pt>
    <dgm:pt modelId="{D2345D1E-ECA6-4F96-B6FF-4D965311CF4A}" type="pres">
      <dgm:prSet presAssocID="{884FBF0D-072D-4968-940E-23C53325B2C9}" presName="background2" presStyleLbl="node2" presStyleIdx="3" presStyleCnt="4"/>
      <dgm:spPr/>
    </dgm:pt>
    <dgm:pt modelId="{C770263E-CD64-4204-AC8E-759FE55C981D}" type="pres">
      <dgm:prSet presAssocID="{884FBF0D-072D-4968-940E-23C53325B2C9}" presName="text2" presStyleLbl="fgAcc2" presStyleIdx="3" presStyleCnt="4">
        <dgm:presLayoutVars>
          <dgm:chPref val="3"/>
        </dgm:presLayoutVars>
      </dgm:prSet>
      <dgm:spPr/>
    </dgm:pt>
    <dgm:pt modelId="{9157A510-FB0E-4146-8F6E-9F9D5401B876}" type="pres">
      <dgm:prSet presAssocID="{884FBF0D-072D-4968-940E-23C53325B2C9}" presName="hierChild3" presStyleCnt="0"/>
      <dgm:spPr/>
    </dgm:pt>
    <dgm:pt modelId="{943669FF-5191-448C-BBB1-653928EAB0F8}" type="pres">
      <dgm:prSet presAssocID="{5E337775-7C28-4AFE-AE56-9EDBB37DB817}" presName="Name17" presStyleLbl="parChTrans1D3" presStyleIdx="7" presStyleCnt="9"/>
      <dgm:spPr/>
    </dgm:pt>
    <dgm:pt modelId="{7234FFAD-CB96-4C05-AB5E-45DBC2128280}" type="pres">
      <dgm:prSet presAssocID="{912E3749-D191-4EBE-9A57-9F39E232CF50}" presName="hierRoot3" presStyleCnt="0"/>
      <dgm:spPr/>
    </dgm:pt>
    <dgm:pt modelId="{4BA66359-6D6A-41C7-8845-D0038F6756BB}" type="pres">
      <dgm:prSet presAssocID="{912E3749-D191-4EBE-9A57-9F39E232CF50}" presName="composite3" presStyleCnt="0"/>
      <dgm:spPr/>
    </dgm:pt>
    <dgm:pt modelId="{F2B08FCE-37B2-473E-93A5-C3CEAE263EB1}" type="pres">
      <dgm:prSet presAssocID="{912E3749-D191-4EBE-9A57-9F39E232CF50}" presName="background3" presStyleLbl="node3" presStyleIdx="7" presStyleCnt="9"/>
      <dgm:spPr/>
    </dgm:pt>
    <dgm:pt modelId="{24238B40-BBEA-4D3B-B1D2-93A8212F6A21}" type="pres">
      <dgm:prSet presAssocID="{912E3749-D191-4EBE-9A57-9F39E232CF50}" presName="text3" presStyleLbl="fgAcc3" presStyleIdx="7" presStyleCnt="9">
        <dgm:presLayoutVars>
          <dgm:chPref val="3"/>
        </dgm:presLayoutVars>
      </dgm:prSet>
      <dgm:spPr/>
    </dgm:pt>
    <dgm:pt modelId="{BE0639AB-96CA-4FAC-B4BC-CC35228E6D1F}" type="pres">
      <dgm:prSet presAssocID="{912E3749-D191-4EBE-9A57-9F39E232CF50}" presName="hierChild4" presStyleCnt="0"/>
      <dgm:spPr/>
    </dgm:pt>
    <dgm:pt modelId="{DCFBB34B-7128-40CF-A4C5-2F1D037057CE}" type="pres">
      <dgm:prSet presAssocID="{22B35FB5-851B-4DCE-8CBA-6B74DA1EB8A1}" presName="Name17" presStyleLbl="parChTrans1D3" presStyleIdx="8" presStyleCnt="9"/>
      <dgm:spPr/>
    </dgm:pt>
    <dgm:pt modelId="{1E94B4C7-C736-4BE0-8871-180A9DFABE8E}" type="pres">
      <dgm:prSet presAssocID="{B9260E61-0C7B-4868-B855-A19EFC83D31F}" presName="hierRoot3" presStyleCnt="0"/>
      <dgm:spPr/>
    </dgm:pt>
    <dgm:pt modelId="{AFC7B1A5-C455-4D5C-A607-888A80C39548}" type="pres">
      <dgm:prSet presAssocID="{B9260E61-0C7B-4868-B855-A19EFC83D31F}" presName="composite3" presStyleCnt="0"/>
      <dgm:spPr/>
    </dgm:pt>
    <dgm:pt modelId="{775F6040-FD60-4B1C-A074-C25DE2E26155}" type="pres">
      <dgm:prSet presAssocID="{B9260E61-0C7B-4868-B855-A19EFC83D31F}" presName="background3" presStyleLbl="node3" presStyleIdx="8" presStyleCnt="9"/>
      <dgm:spPr/>
    </dgm:pt>
    <dgm:pt modelId="{818F6A08-E8A2-474D-B0D3-1B2A7770E748}" type="pres">
      <dgm:prSet presAssocID="{B9260E61-0C7B-4868-B855-A19EFC83D31F}" presName="text3" presStyleLbl="fgAcc3" presStyleIdx="8" presStyleCnt="9">
        <dgm:presLayoutVars>
          <dgm:chPref val="3"/>
        </dgm:presLayoutVars>
      </dgm:prSet>
      <dgm:spPr/>
    </dgm:pt>
    <dgm:pt modelId="{B27B02E5-4010-42F7-A74B-588582BA9B8E}" type="pres">
      <dgm:prSet presAssocID="{B9260E61-0C7B-4868-B855-A19EFC83D31F}" presName="hierChild4" presStyleCnt="0"/>
      <dgm:spPr/>
    </dgm:pt>
  </dgm:ptLst>
  <dgm:cxnLst>
    <dgm:cxn modelId="{ABEE2002-15D2-496E-A3CC-F421DB0B3E13}" srcId="{FC5E3930-370A-40B2-B1AB-85FEF908368F}" destId="{8D85E02D-A1BD-4264-93F9-A167E190EF50}" srcOrd="0" destOrd="0" parTransId="{8B47F2DF-DBF0-4CC3-97BC-0EE90D494D56}" sibTransId="{CD201F6D-282A-476B-BA19-F645AE2F4C9B}"/>
    <dgm:cxn modelId="{33489A03-96C3-487A-8000-276D60DA8245}" type="presOf" srcId="{8D85E02D-A1BD-4264-93F9-A167E190EF50}" destId="{AA5377F2-86E8-4340-A70F-ED75D2475207}" srcOrd="0" destOrd="0" presId="urn:microsoft.com/office/officeart/2005/8/layout/hierarchy1"/>
    <dgm:cxn modelId="{994EF90C-ADA3-4418-860F-BF891559A86B}" type="presOf" srcId="{A9617A59-C48E-4D2C-A5B2-05A12DBE6435}" destId="{B8409679-F9B8-4170-9B28-5CFB52EB9AE4}" srcOrd="0" destOrd="0" presId="urn:microsoft.com/office/officeart/2005/8/layout/hierarchy1"/>
    <dgm:cxn modelId="{59064618-FA2F-4971-9499-B09E42E396E6}" type="presOf" srcId="{44609087-8BE3-49CD-AA22-8C539717B291}" destId="{3AD2FF5D-E5AE-4F6F-9037-718480645560}" srcOrd="0" destOrd="0" presId="urn:microsoft.com/office/officeart/2005/8/layout/hierarchy1"/>
    <dgm:cxn modelId="{F4F97321-3677-4194-8998-E8FE237B9D18}" type="presOf" srcId="{917DDABC-C5EB-4389-A8E4-29A77886A6C9}" destId="{723DCCA9-1AD4-44C2-9280-449BD3ECE083}" srcOrd="0" destOrd="0" presId="urn:microsoft.com/office/officeart/2005/8/layout/hierarchy1"/>
    <dgm:cxn modelId="{DB5F9E2D-05EE-4FA1-9FF1-3BF91BC651E6}" type="presOf" srcId="{8B47F2DF-DBF0-4CC3-97BC-0EE90D494D56}" destId="{802FDEFF-CAAD-4911-A690-C73D8AB2E837}" srcOrd="0" destOrd="0" presId="urn:microsoft.com/office/officeart/2005/8/layout/hierarchy1"/>
    <dgm:cxn modelId="{F9B62D3D-7984-47AF-B12D-89AE578CD0B3}" srcId="{44609087-8BE3-49CD-AA22-8C539717B291}" destId="{68ABAD4C-92B0-47B4-83F9-7466934A3E0B}" srcOrd="0" destOrd="0" parTransId="{12072C2D-EB87-42FD-843A-0017CCD037C8}" sibTransId="{069C83A6-60BF-447E-953D-B08CC1C03E2D}"/>
    <dgm:cxn modelId="{DBE4093F-1799-479A-AA2A-BA34F2CF3CD6}" type="presOf" srcId="{884FBF0D-072D-4968-940E-23C53325B2C9}" destId="{C770263E-CD64-4204-AC8E-759FE55C981D}" srcOrd="0" destOrd="0" presId="urn:microsoft.com/office/officeart/2005/8/layout/hierarchy1"/>
    <dgm:cxn modelId="{FF14173F-C38C-4936-BAFA-93EFD896F53D}" srcId="{AE38947C-E296-4AAD-843B-7AE32F2D5992}" destId="{80A061B5-EEDD-44F2-A128-D3978D3D234F}" srcOrd="1" destOrd="0" parTransId="{BBDFF566-7AC7-478A-BA68-6C49AECD8E77}" sibTransId="{B568FEA5-ED78-4669-81E7-D1D8F1B8B08B}"/>
    <dgm:cxn modelId="{86954748-7BFA-402B-99CE-CDF1CA00DCE9}" type="presOf" srcId="{61DAFDF0-CCCB-4BBB-B714-61EFAB2506A5}" destId="{735FED4F-B106-4AEF-BC7A-9B6416F525B7}" srcOrd="0" destOrd="0" presId="urn:microsoft.com/office/officeart/2005/8/layout/hierarchy1"/>
    <dgm:cxn modelId="{3309836C-308C-4B49-8303-6D854D583A65}" type="presOf" srcId="{4406DAE0-B4E6-4185-99F0-DB6534688A74}" destId="{87ED7361-5095-4934-831D-41691F9D3FFA}" srcOrd="0" destOrd="0" presId="urn:microsoft.com/office/officeart/2005/8/layout/hierarchy1"/>
    <dgm:cxn modelId="{87C81F6D-EB89-4158-A0CD-12EA10C85AA8}" type="presOf" srcId="{754208F9-0DC2-4134-BC8F-25B5516EB3ED}" destId="{779559F9-42CF-40BB-86BE-7AC05831D69E}" srcOrd="0" destOrd="0" presId="urn:microsoft.com/office/officeart/2005/8/layout/hierarchy1"/>
    <dgm:cxn modelId="{BFF9534D-7DBB-4E9D-8040-EA522E303406}" type="presOf" srcId="{B9260E61-0C7B-4868-B855-A19EFC83D31F}" destId="{818F6A08-E8A2-474D-B0D3-1B2A7770E748}" srcOrd="0" destOrd="0" presId="urn:microsoft.com/office/officeart/2005/8/layout/hierarchy1"/>
    <dgm:cxn modelId="{677B146E-D599-4CEB-86D6-C1F1FBBF92C1}" type="presOf" srcId="{AE38947C-E296-4AAD-843B-7AE32F2D5992}" destId="{87C068C5-0C60-45E1-A766-8E980E5DB052}" srcOrd="0" destOrd="0" presId="urn:microsoft.com/office/officeart/2005/8/layout/hierarchy1"/>
    <dgm:cxn modelId="{DAF84F6E-CDEF-4736-A1EF-001E1A63FDDE}" type="presOf" srcId="{A0FC8AD8-2E28-4DE8-BA06-409ADD2DC8CF}" destId="{DE1D1CD6-5A00-4C92-9CFD-037E8985F5BC}" srcOrd="0" destOrd="0" presId="urn:microsoft.com/office/officeart/2005/8/layout/hierarchy1"/>
    <dgm:cxn modelId="{C0A3544E-571D-4696-8DB0-7BDD61C7DDF5}" srcId="{AE38947C-E296-4AAD-843B-7AE32F2D5992}" destId="{EEECB25B-AC46-4720-A1BE-3694668E0F6B}" srcOrd="2" destOrd="0" parTransId="{8BC7EBB7-67E6-415C-91EE-393CC819EBB4}" sibTransId="{E6C55181-F3D1-4762-8AF3-198C6E551D1D}"/>
    <dgm:cxn modelId="{B275E56E-4169-4B45-9330-928502E36FE6}" type="presOf" srcId="{BBDFF566-7AC7-478A-BA68-6C49AECD8E77}" destId="{02C36923-3FDE-40C7-ACC8-372A45E83334}" srcOrd="0" destOrd="0" presId="urn:microsoft.com/office/officeart/2005/8/layout/hierarchy1"/>
    <dgm:cxn modelId="{F99BD650-2387-4383-881A-1E7A7FC6E143}" type="presOf" srcId="{BF006805-A6EB-4CAB-81B2-FDB4C44BB224}" destId="{FCB167C0-8ECB-4396-A679-01C4604ED876}" srcOrd="0" destOrd="0" presId="urn:microsoft.com/office/officeart/2005/8/layout/hierarchy1"/>
    <dgm:cxn modelId="{AF5D9D51-435F-4E37-B189-39C6D53DCFBA}" type="presOf" srcId="{12072C2D-EB87-42FD-843A-0017CCD037C8}" destId="{25850897-3768-45D0-A213-BD092610C500}" srcOrd="0" destOrd="0" presId="urn:microsoft.com/office/officeart/2005/8/layout/hierarchy1"/>
    <dgm:cxn modelId="{6AE31D7C-B25F-4EA7-8245-6A328526BDBC}" srcId="{FC5E3930-370A-40B2-B1AB-85FEF908368F}" destId="{44609087-8BE3-49CD-AA22-8C539717B291}" srcOrd="1" destOrd="0" parTransId="{AFC36F69-B4E0-4E46-954B-2662578BEF15}" sibTransId="{9120CB7C-0540-448F-B228-C90AC431781E}"/>
    <dgm:cxn modelId="{1F34C67D-284B-4476-AC10-46FF64CF63DA}" srcId="{8D85E02D-A1BD-4264-93F9-A167E190EF50}" destId="{BF006805-A6EB-4CAB-81B2-FDB4C44BB224}" srcOrd="0" destOrd="0" parTransId="{50153EE3-3358-4980-A772-753EA2653575}" sibTransId="{215EC5A3-097D-44FB-AB95-9E8CF174289D}"/>
    <dgm:cxn modelId="{9BC3F583-BD35-4C3E-8244-B3005E7BF3A8}" srcId="{8D85E02D-A1BD-4264-93F9-A167E190EF50}" destId="{917DDABC-C5EB-4389-A8E4-29A77886A6C9}" srcOrd="1" destOrd="0" parTransId="{61DAFDF0-CCCB-4BBB-B714-61EFAB2506A5}" sibTransId="{41EF5959-28D0-420B-B3C9-FE2ECD90E5CC}"/>
    <dgm:cxn modelId="{9F2ED785-09E0-455D-B5D7-809C172773E1}" type="presOf" srcId="{80A061B5-EEDD-44F2-A128-D3978D3D234F}" destId="{0E208E85-F509-40DE-9E04-D5E5845336B2}" srcOrd="0" destOrd="0" presId="urn:microsoft.com/office/officeart/2005/8/layout/hierarchy1"/>
    <dgm:cxn modelId="{F284408C-98B3-4E5A-88EA-24200DD05D5D}" srcId="{884FBF0D-072D-4968-940E-23C53325B2C9}" destId="{B9260E61-0C7B-4868-B855-A19EFC83D31F}" srcOrd="1" destOrd="0" parTransId="{22B35FB5-851B-4DCE-8CBA-6B74DA1EB8A1}" sibTransId="{257153AF-2B98-4B12-942C-7CCA3BA1FCD2}"/>
    <dgm:cxn modelId="{98B28392-E29D-4CD8-9A68-F2DA9C14DFE6}" type="presOf" srcId="{5E337775-7C28-4AFE-AE56-9EDBB37DB817}" destId="{943669FF-5191-448C-BBB1-653928EAB0F8}" srcOrd="0" destOrd="0" presId="urn:microsoft.com/office/officeart/2005/8/layout/hierarchy1"/>
    <dgm:cxn modelId="{17CE33A6-599A-4C68-89BD-1187E5FD4087}" srcId="{FC5E3930-370A-40B2-B1AB-85FEF908368F}" destId="{AE38947C-E296-4AAD-843B-7AE32F2D5992}" srcOrd="2" destOrd="0" parTransId="{1B8FE9C8-59E3-4DAB-8A63-028FAA36B100}" sibTransId="{95CD793F-FF9B-4230-B707-FAD1EC4D76CA}"/>
    <dgm:cxn modelId="{74A16EAA-409A-41B8-A3AC-A5D6B3DD5D46}" srcId="{FC5E3930-370A-40B2-B1AB-85FEF908368F}" destId="{884FBF0D-072D-4968-940E-23C53325B2C9}" srcOrd="3" destOrd="0" parTransId="{690CEEFD-BE28-4A8A-8DDE-0626BE0F10B9}" sibTransId="{5891989B-9E3C-463B-9C86-0D2837220335}"/>
    <dgm:cxn modelId="{8F4150AD-D5F4-441E-97D7-84F92158479F}" srcId="{AE38947C-E296-4AAD-843B-7AE32F2D5992}" destId="{A0FC8AD8-2E28-4DE8-BA06-409ADD2DC8CF}" srcOrd="0" destOrd="0" parTransId="{A9617A59-C48E-4D2C-A5B2-05A12DBE6435}" sibTransId="{61E65B79-B293-440A-A218-39A9FC6E343A}"/>
    <dgm:cxn modelId="{EE76F3B0-BDCC-40B4-8436-A4429738CD53}" type="presOf" srcId="{EEECB25B-AC46-4720-A1BE-3694668E0F6B}" destId="{8F1A215C-D08B-4979-A32B-AFAC10772675}" srcOrd="0" destOrd="0" presId="urn:microsoft.com/office/officeart/2005/8/layout/hierarchy1"/>
    <dgm:cxn modelId="{B2974AB8-AAA8-4C40-9F73-098C102B167A}" type="presOf" srcId="{FC5E3930-370A-40B2-B1AB-85FEF908368F}" destId="{ED25FE14-36B3-4C71-B0BC-E147A249A394}" srcOrd="0" destOrd="0" presId="urn:microsoft.com/office/officeart/2005/8/layout/hierarchy1"/>
    <dgm:cxn modelId="{206265B9-8CE9-41E7-BF74-C5919649C739}" type="presOf" srcId="{AFC36F69-B4E0-4E46-954B-2662578BEF15}" destId="{61CEDB1C-C586-43D4-9E68-E65FB07220B8}" srcOrd="0" destOrd="0" presId="urn:microsoft.com/office/officeart/2005/8/layout/hierarchy1"/>
    <dgm:cxn modelId="{798A61C1-CC0E-4F09-B07D-44FD7CCA8159}" type="presOf" srcId="{8BC7EBB7-67E6-415C-91EE-393CC819EBB4}" destId="{3DB411AB-0E9D-4F35-8574-8ED66343ED4F}" srcOrd="0" destOrd="0" presId="urn:microsoft.com/office/officeart/2005/8/layout/hierarchy1"/>
    <dgm:cxn modelId="{71C235CB-6D5B-4362-B35E-C6E32F01D1F3}" type="presOf" srcId="{68ABAD4C-92B0-47B4-83F9-7466934A3E0B}" destId="{137A79F3-B2C0-4CD3-9063-BD969E4B39BB}" srcOrd="0" destOrd="0" presId="urn:microsoft.com/office/officeart/2005/8/layout/hierarchy1"/>
    <dgm:cxn modelId="{9E4DFEDB-4A37-4FC0-8E8A-FDBB1B60E76B}" srcId="{44609087-8BE3-49CD-AA22-8C539717B291}" destId="{90A7B1D5-8F19-4503-A6DA-9C5F9F5CA7EF}" srcOrd="1" destOrd="0" parTransId="{754208F9-0DC2-4134-BC8F-25B5516EB3ED}" sibTransId="{63F5043A-4F0B-404D-8E71-FDF8FCCACD89}"/>
    <dgm:cxn modelId="{FFDE32DD-60BB-4850-9D6B-D2086FF9036C}" srcId="{884FBF0D-072D-4968-940E-23C53325B2C9}" destId="{912E3749-D191-4EBE-9A57-9F39E232CF50}" srcOrd="0" destOrd="0" parTransId="{5E337775-7C28-4AFE-AE56-9EDBB37DB817}" sibTransId="{4F4E6965-3AB5-4215-8A42-043294527D28}"/>
    <dgm:cxn modelId="{6F950BDF-8C8C-4DEC-B05A-C280A9BAB6CE}" type="presOf" srcId="{1B8FE9C8-59E3-4DAB-8A63-028FAA36B100}" destId="{61F5708E-669F-492C-ACEF-791D7F4BD343}" srcOrd="0" destOrd="0" presId="urn:microsoft.com/office/officeart/2005/8/layout/hierarchy1"/>
    <dgm:cxn modelId="{C445B3DF-219D-45C3-80BE-FE2460481C67}" type="presOf" srcId="{50153EE3-3358-4980-A772-753EA2653575}" destId="{C93E1D63-9342-4017-B13B-4A2C789A89E7}" srcOrd="0" destOrd="0" presId="urn:microsoft.com/office/officeart/2005/8/layout/hierarchy1"/>
    <dgm:cxn modelId="{BF5225E2-503F-4A9C-8300-EBAE84C6D8C9}" type="presOf" srcId="{22B35FB5-851B-4DCE-8CBA-6B74DA1EB8A1}" destId="{DCFBB34B-7128-40CF-A4C5-2F1D037057CE}" srcOrd="0" destOrd="0" presId="urn:microsoft.com/office/officeart/2005/8/layout/hierarchy1"/>
    <dgm:cxn modelId="{C39837EC-2223-4424-B660-CD59948F96C8}" type="presOf" srcId="{690CEEFD-BE28-4A8A-8DDE-0626BE0F10B9}" destId="{76766FF7-B904-40C9-A0C4-9E404CEDEF54}" srcOrd="0" destOrd="0" presId="urn:microsoft.com/office/officeart/2005/8/layout/hierarchy1"/>
    <dgm:cxn modelId="{00F380F5-E061-4360-9AFC-922496BF99E6}" type="presOf" srcId="{912E3749-D191-4EBE-9A57-9F39E232CF50}" destId="{24238B40-BBEA-4D3B-B1D2-93A8212F6A21}" srcOrd="0" destOrd="0" presId="urn:microsoft.com/office/officeart/2005/8/layout/hierarchy1"/>
    <dgm:cxn modelId="{7009BCFA-12D7-4226-9CFE-C2B223D541BD}" type="presOf" srcId="{90A7B1D5-8F19-4503-A6DA-9C5F9F5CA7EF}" destId="{73DFB684-FAFB-4BD5-AB8B-D1FE3EECBE9F}" srcOrd="0" destOrd="0" presId="urn:microsoft.com/office/officeart/2005/8/layout/hierarchy1"/>
    <dgm:cxn modelId="{DC5E36FD-A558-4790-AADF-58DA0C75AC79}" srcId="{4406DAE0-B4E6-4185-99F0-DB6534688A74}" destId="{FC5E3930-370A-40B2-B1AB-85FEF908368F}" srcOrd="0" destOrd="0" parTransId="{A4643A39-AC5B-4846-89CA-3ACD4E5B0684}" sibTransId="{BBAAD967-A3C0-4AFF-B317-DF5769A7D062}"/>
    <dgm:cxn modelId="{2332D750-584E-4080-804E-AE6E914D526E}" type="presParOf" srcId="{87ED7361-5095-4934-831D-41691F9D3FFA}" destId="{4AE7221E-B080-46D4-A43F-35BA802C0B32}" srcOrd="0" destOrd="0" presId="urn:microsoft.com/office/officeart/2005/8/layout/hierarchy1"/>
    <dgm:cxn modelId="{63A7BA72-9208-484A-96BF-993734337A85}" type="presParOf" srcId="{4AE7221E-B080-46D4-A43F-35BA802C0B32}" destId="{B3DBB070-4369-4D04-81F3-3A21933F1BCF}" srcOrd="0" destOrd="0" presId="urn:microsoft.com/office/officeart/2005/8/layout/hierarchy1"/>
    <dgm:cxn modelId="{22653EB5-3970-4514-AED3-3FC8B9664BAE}" type="presParOf" srcId="{B3DBB070-4369-4D04-81F3-3A21933F1BCF}" destId="{17513C90-2749-46FE-BDEC-094E0C012DD4}" srcOrd="0" destOrd="0" presId="urn:microsoft.com/office/officeart/2005/8/layout/hierarchy1"/>
    <dgm:cxn modelId="{9026B764-81CD-4BF8-B4A4-55CE458EE5AC}" type="presParOf" srcId="{B3DBB070-4369-4D04-81F3-3A21933F1BCF}" destId="{ED25FE14-36B3-4C71-B0BC-E147A249A394}" srcOrd="1" destOrd="0" presId="urn:microsoft.com/office/officeart/2005/8/layout/hierarchy1"/>
    <dgm:cxn modelId="{C0DD3D63-DD88-47E7-9122-4F248D0D3726}" type="presParOf" srcId="{4AE7221E-B080-46D4-A43F-35BA802C0B32}" destId="{6D65C860-8BFE-4638-A390-8BC89A26A030}" srcOrd="1" destOrd="0" presId="urn:microsoft.com/office/officeart/2005/8/layout/hierarchy1"/>
    <dgm:cxn modelId="{4BC25D6F-F9DF-489E-A196-DC3D7BC31EBA}" type="presParOf" srcId="{6D65C860-8BFE-4638-A390-8BC89A26A030}" destId="{802FDEFF-CAAD-4911-A690-C73D8AB2E837}" srcOrd="0" destOrd="0" presId="urn:microsoft.com/office/officeart/2005/8/layout/hierarchy1"/>
    <dgm:cxn modelId="{D8282A81-CAFE-456E-90FB-B9765D4D6464}" type="presParOf" srcId="{6D65C860-8BFE-4638-A390-8BC89A26A030}" destId="{FB7C4F64-AF49-4B7B-AACC-DE140F27DA4C}" srcOrd="1" destOrd="0" presId="urn:microsoft.com/office/officeart/2005/8/layout/hierarchy1"/>
    <dgm:cxn modelId="{C41298E8-F6B7-4109-BD6B-871B8258F1D5}" type="presParOf" srcId="{FB7C4F64-AF49-4B7B-AACC-DE140F27DA4C}" destId="{B6D9A8B0-6417-45AC-ACC4-183D800BD24F}" srcOrd="0" destOrd="0" presId="urn:microsoft.com/office/officeart/2005/8/layout/hierarchy1"/>
    <dgm:cxn modelId="{AB87C71A-3BFB-4410-A37E-7437CCD9FCD7}" type="presParOf" srcId="{B6D9A8B0-6417-45AC-ACC4-183D800BD24F}" destId="{059C5F6B-9961-46B6-A10C-6BCC1FA54720}" srcOrd="0" destOrd="0" presId="urn:microsoft.com/office/officeart/2005/8/layout/hierarchy1"/>
    <dgm:cxn modelId="{0C8E87DA-8F42-43EC-B03C-EFCD48A82D0A}" type="presParOf" srcId="{B6D9A8B0-6417-45AC-ACC4-183D800BD24F}" destId="{AA5377F2-86E8-4340-A70F-ED75D2475207}" srcOrd="1" destOrd="0" presId="urn:microsoft.com/office/officeart/2005/8/layout/hierarchy1"/>
    <dgm:cxn modelId="{44793655-E45A-4F13-AE6F-E30444A5C341}" type="presParOf" srcId="{FB7C4F64-AF49-4B7B-AACC-DE140F27DA4C}" destId="{FF22231C-5E2E-49B2-ACE4-0620D21DE275}" srcOrd="1" destOrd="0" presId="urn:microsoft.com/office/officeart/2005/8/layout/hierarchy1"/>
    <dgm:cxn modelId="{D2A2775B-9BCC-4BAB-8842-553472F627FC}" type="presParOf" srcId="{FF22231C-5E2E-49B2-ACE4-0620D21DE275}" destId="{C93E1D63-9342-4017-B13B-4A2C789A89E7}" srcOrd="0" destOrd="0" presId="urn:microsoft.com/office/officeart/2005/8/layout/hierarchy1"/>
    <dgm:cxn modelId="{806FAEAA-F52C-438E-A567-95A66A9D0746}" type="presParOf" srcId="{FF22231C-5E2E-49B2-ACE4-0620D21DE275}" destId="{A3F633B3-9A6E-4C59-9C36-685D31FA7254}" srcOrd="1" destOrd="0" presId="urn:microsoft.com/office/officeart/2005/8/layout/hierarchy1"/>
    <dgm:cxn modelId="{62A710D8-AF03-4F4C-B170-699F566BC5EF}" type="presParOf" srcId="{A3F633B3-9A6E-4C59-9C36-685D31FA7254}" destId="{9790E2B4-700B-4E46-BAA1-6259011D780C}" srcOrd="0" destOrd="0" presId="urn:microsoft.com/office/officeart/2005/8/layout/hierarchy1"/>
    <dgm:cxn modelId="{8B5DE61D-3EE5-4F36-8063-95A46B0CB63F}" type="presParOf" srcId="{9790E2B4-700B-4E46-BAA1-6259011D780C}" destId="{9A99F57D-AD4A-46C8-BEDD-2B7E9E149A5C}" srcOrd="0" destOrd="0" presId="urn:microsoft.com/office/officeart/2005/8/layout/hierarchy1"/>
    <dgm:cxn modelId="{A118F663-7535-4912-BE84-14177F7BA923}" type="presParOf" srcId="{9790E2B4-700B-4E46-BAA1-6259011D780C}" destId="{FCB167C0-8ECB-4396-A679-01C4604ED876}" srcOrd="1" destOrd="0" presId="urn:microsoft.com/office/officeart/2005/8/layout/hierarchy1"/>
    <dgm:cxn modelId="{E252B0DF-3C9A-4B34-AEA8-9598CC0709CA}" type="presParOf" srcId="{A3F633B3-9A6E-4C59-9C36-685D31FA7254}" destId="{FFFE9D06-E6A9-45B5-94E4-9539368A7DE3}" srcOrd="1" destOrd="0" presId="urn:microsoft.com/office/officeart/2005/8/layout/hierarchy1"/>
    <dgm:cxn modelId="{7959F602-F281-4FF8-9CFC-88DA03D90AB7}" type="presParOf" srcId="{FF22231C-5E2E-49B2-ACE4-0620D21DE275}" destId="{735FED4F-B106-4AEF-BC7A-9B6416F525B7}" srcOrd="2" destOrd="0" presId="urn:microsoft.com/office/officeart/2005/8/layout/hierarchy1"/>
    <dgm:cxn modelId="{5D705894-6A75-4150-B766-3F9C7BE2A5D3}" type="presParOf" srcId="{FF22231C-5E2E-49B2-ACE4-0620D21DE275}" destId="{A1F8DE37-36D4-4B67-A1BC-28AFFF41382A}" srcOrd="3" destOrd="0" presId="urn:microsoft.com/office/officeart/2005/8/layout/hierarchy1"/>
    <dgm:cxn modelId="{49710A2C-308A-457D-BDB4-3E23CC5905B4}" type="presParOf" srcId="{A1F8DE37-36D4-4B67-A1BC-28AFFF41382A}" destId="{4E015893-8960-4463-9589-1A00B26A60E8}" srcOrd="0" destOrd="0" presId="urn:microsoft.com/office/officeart/2005/8/layout/hierarchy1"/>
    <dgm:cxn modelId="{860E17B8-6CFB-4D11-84EF-1FF0BA63A97E}" type="presParOf" srcId="{4E015893-8960-4463-9589-1A00B26A60E8}" destId="{99B3FD24-8C54-4D89-A265-72B4EACBC8EF}" srcOrd="0" destOrd="0" presId="urn:microsoft.com/office/officeart/2005/8/layout/hierarchy1"/>
    <dgm:cxn modelId="{D8D9769C-4C14-4A88-B747-B19C732FCD4C}" type="presParOf" srcId="{4E015893-8960-4463-9589-1A00B26A60E8}" destId="{723DCCA9-1AD4-44C2-9280-449BD3ECE083}" srcOrd="1" destOrd="0" presId="urn:microsoft.com/office/officeart/2005/8/layout/hierarchy1"/>
    <dgm:cxn modelId="{C3E1ECA5-BAFC-4152-BFF5-468EA6CFB33F}" type="presParOf" srcId="{A1F8DE37-36D4-4B67-A1BC-28AFFF41382A}" destId="{2026D141-12CB-44A0-B182-912D360511C3}" srcOrd="1" destOrd="0" presId="urn:microsoft.com/office/officeart/2005/8/layout/hierarchy1"/>
    <dgm:cxn modelId="{877F31FD-5B9D-408D-BDCC-F7D4158925DF}" type="presParOf" srcId="{6D65C860-8BFE-4638-A390-8BC89A26A030}" destId="{61CEDB1C-C586-43D4-9E68-E65FB07220B8}" srcOrd="2" destOrd="0" presId="urn:microsoft.com/office/officeart/2005/8/layout/hierarchy1"/>
    <dgm:cxn modelId="{FA722CFA-1895-4F5C-ACA4-51A91DA8CCCF}" type="presParOf" srcId="{6D65C860-8BFE-4638-A390-8BC89A26A030}" destId="{D5E90EDF-6F58-4F78-B377-04545B9C8C3C}" srcOrd="3" destOrd="0" presId="urn:microsoft.com/office/officeart/2005/8/layout/hierarchy1"/>
    <dgm:cxn modelId="{EC7565D6-EDAA-4F41-BDA7-962D5D685FD6}" type="presParOf" srcId="{D5E90EDF-6F58-4F78-B377-04545B9C8C3C}" destId="{D6C05081-C6EF-4C3D-94F7-72E9819E6A5A}" srcOrd="0" destOrd="0" presId="urn:microsoft.com/office/officeart/2005/8/layout/hierarchy1"/>
    <dgm:cxn modelId="{BEBECFCD-BDD1-4A79-9FB8-6FA68917C332}" type="presParOf" srcId="{D6C05081-C6EF-4C3D-94F7-72E9819E6A5A}" destId="{8659494A-3A0A-4E1F-BE86-FC01A9BBCDD5}" srcOrd="0" destOrd="0" presId="urn:microsoft.com/office/officeart/2005/8/layout/hierarchy1"/>
    <dgm:cxn modelId="{C5FF679F-AC13-4B96-AB2F-B6A62D90E416}" type="presParOf" srcId="{D6C05081-C6EF-4C3D-94F7-72E9819E6A5A}" destId="{3AD2FF5D-E5AE-4F6F-9037-718480645560}" srcOrd="1" destOrd="0" presId="urn:microsoft.com/office/officeart/2005/8/layout/hierarchy1"/>
    <dgm:cxn modelId="{67F9D50F-C53B-45AD-BBAF-34CE496D1BEC}" type="presParOf" srcId="{D5E90EDF-6F58-4F78-B377-04545B9C8C3C}" destId="{489ADADC-661E-4E6D-8B9F-71275AC0D644}" srcOrd="1" destOrd="0" presId="urn:microsoft.com/office/officeart/2005/8/layout/hierarchy1"/>
    <dgm:cxn modelId="{943C0A3E-802C-40F1-AA09-3FEDB0CE13A3}" type="presParOf" srcId="{489ADADC-661E-4E6D-8B9F-71275AC0D644}" destId="{25850897-3768-45D0-A213-BD092610C500}" srcOrd="0" destOrd="0" presId="urn:microsoft.com/office/officeart/2005/8/layout/hierarchy1"/>
    <dgm:cxn modelId="{FD0809EF-7AD3-4155-8853-449CD4FABC56}" type="presParOf" srcId="{489ADADC-661E-4E6D-8B9F-71275AC0D644}" destId="{8B608075-1E14-4E8D-BB01-9DD4FDC1E194}" srcOrd="1" destOrd="0" presId="urn:microsoft.com/office/officeart/2005/8/layout/hierarchy1"/>
    <dgm:cxn modelId="{F29E43FA-AEFA-40F4-8C80-A32331B06419}" type="presParOf" srcId="{8B608075-1E14-4E8D-BB01-9DD4FDC1E194}" destId="{62B7E5D0-2874-4D05-A8F6-B6C0DBB0F1B1}" srcOrd="0" destOrd="0" presId="urn:microsoft.com/office/officeart/2005/8/layout/hierarchy1"/>
    <dgm:cxn modelId="{A8084F87-D978-4FC6-8DF5-08FAA5341A26}" type="presParOf" srcId="{62B7E5D0-2874-4D05-A8F6-B6C0DBB0F1B1}" destId="{35AA0CDC-2029-444A-BDEA-DA9A6352ABCB}" srcOrd="0" destOrd="0" presId="urn:microsoft.com/office/officeart/2005/8/layout/hierarchy1"/>
    <dgm:cxn modelId="{71F38FA8-470F-490F-BCA6-FF9BCF1096D5}" type="presParOf" srcId="{62B7E5D0-2874-4D05-A8F6-B6C0DBB0F1B1}" destId="{137A79F3-B2C0-4CD3-9063-BD969E4B39BB}" srcOrd="1" destOrd="0" presId="urn:microsoft.com/office/officeart/2005/8/layout/hierarchy1"/>
    <dgm:cxn modelId="{8DF298DD-DCC1-4E04-A1AA-3CC8D5E80638}" type="presParOf" srcId="{8B608075-1E14-4E8D-BB01-9DD4FDC1E194}" destId="{784C5C88-3153-44D4-AB17-D2E600F21AF5}" srcOrd="1" destOrd="0" presId="urn:microsoft.com/office/officeart/2005/8/layout/hierarchy1"/>
    <dgm:cxn modelId="{1125AB15-E652-4175-8E59-B4908A9CC74A}" type="presParOf" srcId="{489ADADC-661E-4E6D-8B9F-71275AC0D644}" destId="{779559F9-42CF-40BB-86BE-7AC05831D69E}" srcOrd="2" destOrd="0" presId="urn:microsoft.com/office/officeart/2005/8/layout/hierarchy1"/>
    <dgm:cxn modelId="{B94E4B6B-5268-422B-8223-73C3C688ED4F}" type="presParOf" srcId="{489ADADC-661E-4E6D-8B9F-71275AC0D644}" destId="{30E12143-F852-4F96-87E2-BE47E903BE8D}" srcOrd="3" destOrd="0" presId="urn:microsoft.com/office/officeart/2005/8/layout/hierarchy1"/>
    <dgm:cxn modelId="{F0BA8E9C-9678-4077-8BEF-554BC24E7130}" type="presParOf" srcId="{30E12143-F852-4F96-87E2-BE47E903BE8D}" destId="{46FEFC69-F6F5-4EAE-8A9D-80190086475C}" srcOrd="0" destOrd="0" presId="urn:microsoft.com/office/officeart/2005/8/layout/hierarchy1"/>
    <dgm:cxn modelId="{D97C01DE-94C5-4AE8-9ECD-AD1EBFC5378E}" type="presParOf" srcId="{46FEFC69-F6F5-4EAE-8A9D-80190086475C}" destId="{A13ABC21-8E5C-468E-9B25-EB0C40B69629}" srcOrd="0" destOrd="0" presId="urn:microsoft.com/office/officeart/2005/8/layout/hierarchy1"/>
    <dgm:cxn modelId="{F5C6C0C7-7F87-4A48-9CF3-62C2D03E6BCB}" type="presParOf" srcId="{46FEFC69-F6F5-4EAE-8A9D-80190086475C}" destId="{73DFB684-FAFB-4BD5-AB8B-D1FE3EECBE9F}" srcOrd="1" destOrd="0" presId="urn:microsoft.com/office/officeart/2005/8/layout/hierarchy1"/>
    <dgm:cxn modelId="{3A5E6E84-DC43-472D-B6FD-1E86B2BAD6FE}" type="presParOf" srcId="{30E12143-F852-4F96-87E2-BE47E903BE8D}" destId="{0EE098AE-7584-4123-BFB5-617F26D27797}" srcOrd="1" destOrd="0" presId="urn:microsoft.com/office/officeart/2005/8/layout/hierarchy1"/>
    <dgm:cxn modelId="{A97B6DC5-9BC8-4A7C-B0E9-7753626A0374}" type="presParOf" srcId="{6D65C860-8BFE-4638-A390-8BC89A26A030}" destId="{61F5708E-669F-492C-ACEF-791D7F4BD343}" srcOrd="4" destOrd="0" presId="urn:microsoft.com/office/officeart/2005/8/layout/hierarchy1"/>
    <dgm:cxn modelId="{7C882FFF-2727-4482-8848-CC2F335070D6}" type="presParOf" srcId="{6D65C860-8BFE-4638-A390-8BC89A26A030}" destId="{052C8FD9-66E1-4C41-9EF1-91AA83BBD6CA}" srcOrd="5" destOrd="0" presId="urn:microsoft.com/office/officeart/2005/8/layout/hierarchy1"/>
    <dgm:cxn modelId="{6C68A9A6-9B87-4B8D-AA61-980543D8930C}" type="presParOf" srcId="{052C8FD9-66E1-4C41-9EF1-91AA83BBD6CA}" destId="{DF99B1F4-C466-4ED8-B068-9ACA4E6F6996}" srcOrd="0" destOrd="0" presId="urn:microsoft.com/office/officeart/2005/8/layout/hierarchy1"/>
    <dgm:cxn modelId="{48CCF1D3-5D54-47C5-8FBA-C18607627DDD}" type="presParOf" srcId="{DF99B1F4-C466-4ED8-B068-9ACA4E6F6996}" destId="{5863061B-F99E-4C70-BFA8-DFE8BD8780DB}" srcOrd="0" destOrd="0" presId="urn:microsoft.com/office/officeart/2005/8/layout/hierarchy1"/>
    <dgm:cxn modelId="{0F7D467D-9F69-47E0-A55B-D9F5CA234CDF}" type="presParOf" srcId="{DF99B1F4-C466-4ED8-B068-9ACA4E6F6996}" destId="{87C068C5-0C60-45E1-A766-8E980E5DB052}" srcOrd="1" destOrd="0" presId="urn:microsoft.com/office/officeart/2005/8/layout/hierarchy1"/>
    <dgm:cxn modelId="{AB412F21-FFDA-468D-8BDA-82EAA139285B}" type="presParOf" srcId="{052C8FD9-66E1-4C41-9EF1-91AA83BBD6CA}" destId="{CB8CE6CD-FE82-4A54-BED2-7F937531F4D5}" srcOrd="1" destOrd="0" presId="urn:microsoft.com/office/officeart/2005/8/layout/hierarchy1"/>
    <dgm:cxn modelId="{C9203D0D-5D5A-40E1-8BF6-44BFEC64BEC4}" type="presParOf" srcId="{CB8CE6CD-FE82-4A54-BED2-7F937531F4D5}" destId="{B8409679-F9B8-4170-9B28-5CFB52EB9AE4}" srcOrd="0" destOrd="0" presId="urn:microsoft.com/office/officeart/2005/8/layout/hierarchy1"/>
    <dgm:cxn modelId="{9B00187F-8102-4F34-84D9-6ABBBCD15470}" type="presParOf" srcId="{CB8CE6CD-FE82-4A54-BED2-7F937531F4D5}" destId="{296BAE7F-831C-43ED-8401-6BA05719595B}" srcOrd="1" destOrd="0" presId="urn:microsoft.com/office/officeart/2005/8/layout/hierarchy1"/>
    <dgm:cxn modelId="{2F88C14D-CF04-4993-B282-FAC0E126E2BC}" type="presParOf" srcId="{296BAE7F-831C-43ED-8401-6BA05719595B}" destId="{E8EC7C2D-94C0-4CEC-8108-7961A69B341D}" srcOrd="0" destOrd="0" presId="urn:microsoft.com/office/officeart/2005/8/layout/hierarchy1"/>
    <dgm:cxn modelId="{9B41FC07-46BB-42EB-BD24-82C0AD5A994E}" type="presParOf" srcId="{E8EC7C2D-94C0-4CEC-8108-7961A69B341D}" destId="{0FEB788B-30A0-4A81-B0B3-2AEE9B4F0BBD}" srcOrd="0" destOrd="0" presId="urn:microsoft.com/office/officeart/2005/8/layout/hierarchy1"/>
    <dgm:cxn modelId="{53445362-1A4E-4C07-848B-A5079BA8F8AA}" type="presParOf" srcId="{E8EC7C2D-94C0-4CEC-8108-7961A69B341D}" destId="{DE1D1CD6-5A00-4C92-9CFD-037E8985F5BC}" srcOrd="1" destOrd="0" presId="urn:microsoft.com/office/officeart/2005/8/layout/hierarchy1"/>
    <dgm:cxn modelId="{999A6F5A-7BC2-4423-962C-32FB6759B6E1}" type="presParOf" srcId="{296BAE7F-831C-43ED-8401-6BA05719595B}" destId="{DDAA11B7-0E46-428E-AD11-121FB6E39C5A}" srcOrd="1" destOrd="0" presId="urn:microsoft.com/office/officeart/2005/8/layout/hierarchy1"/>
    <dgm:cxn modelId="{5BC22CF0-0931-42FA-A721-57C105734857}" type="presParOf" srcId="{CB8CE6CD-FE82-4A54-BED2-7F937531F4D5}" destId="{02C36923-3FDE-40C7-ACC8-372A45E83334}" srcOrd="2" destOrd="0" presId="urn:microsoft.com/office/officeart/2005/8/layout/hierarchy1"/>
    <dgm:cxn modelId="{359DC803-02C6-4151-90F4-9376EED6B59B}" type="presParOf" srcId="{CB8CE6CD-FE82-4A54-BED2-7F937531F4D5}" destId="{45EB1C4D-29C6-4EB8-BAD6-5F4B17F518E6}" srcOrd="3" destOrd="0" presId="urn:microsoft.com/office/officeart/2005/8/layout/hierarchy1"/>
    <dgm:cxn modelId="{07A4BDDE-4086-46FB-8130-90C405E0B350}" type="presParOf" srcId="{45EB1C4D-29C6-4EB8-BAD6-5F4B17F518E6}" destId="{1FE65001-DFE0-4D40-8802-B757834660BB}" srcOrd="0" destOrd="0" presId="urn:microsoft.com/office/officeart/2005/8/layout/hierarchy1"/>
    <dgm:cxn modelId="{BC9C8D23-2363-4AF8-A069-79B61FAE9F90}" type="presParOf" srcId="{1FE65001-DFE0-4D40-8802-B757834660BB}" destId="{028CFF14-9000-4BE6-90E6-1FBA190CDEEC}" srcOrd="0" destOrd="0" presId="urn:microsoft.com/office/officeart/2005/8/layout/hierarchy1"/>
    <dgm:cxn modelId="{13BAB1BE-AEBC-4CEC-A222-2615E70615D9}" type="presParOf" srcId="{1FE65001-DFE0-4D40-8802-B757834660BB}" destId="{0E208E85-F509-40DE-9E04-D5E5845336B2}" srcOrd="1" destOrd="0" presId="urn:microsoft.com/office/officeart/2005/8/layout/hierarchy1"/>
    <dgm:cxn modelId="{828ED638-AF3D-426F-A9CD-16921EFCD194}" type="presParOf" srcId="{45EB1C4D-29C6-4EB8-BAD6-5F4B17F518E6}" destId="{1D14EAC5-2BD6-48BA-8AB5-5EE56D7AF322}" srcOrd="1" destOrd="0" presId="urn:microsoft.com/office/officeart/2005/8/layout/hierarchy1"/>
    <dgm:cxn modelId="{F1B1B493-A076-44DE-9B28-EEA1A66AE1C2}" type="presParOf" srcId="{CB8CE6CD-FE82-4A54-BED2-7F937531F4D5}" destId="{3DB411AB-0E9D-4F35-8574-8ED66343ED4F}" srcOrd="4" destOrd="0" presId="urn:microsoft.com/office/officeart/2005/8/layout/hierarchy1"/>
    <dgm:cxn modelId="{ADD02531-9008-4BF1-978F-73B9FA64C5B2}" type="presParOf" srcId="{CB8CE6CD-FE82-4A54-BED2-7F937531F4D5}" destId="{8B0EDD2D-6B23-4294-B490-99021E9BB37D}" srcOrd="5" destOrd="0" presId="urn:microsoft.com/office/officeart/2005/8/layout/hierarchy1"/>
    <dgm:cxn modelId="{8DD21C31-70C9-4FAF-AA67-0699F04D5EE1}" type="presParOf" srcId="{8B0EDD2D-6B23-4294-B490-99021E9BB37D}" destId="{54716773-6256-41B5-9120-8460CD9C3D27}" srcOrd="0" destOrd="0" presId="urn:microsoft.com/office/officeart/2005/8/layout/hierarchy1"/>
    <dgm:cxn modelId="{B09FBC51-E944-456E-81DD-B9A30191FF71}" type="presParOf" srcId="{54716773-6256-41B5-9120-8460CD9C3D27}" destId="{576D4BAB-3DFF-4B31-B301-8918E6B614E5}" srcOrd="0" destOrd="0" presId="urn:microsoft.com/office/officeart/2005/8/layout/hierarchy1"/>
    <dgm:cxn modelId="{92848DED-79C9-450A-BF97-074617D5AB86}" type="presParOf" srcId="{54716773-6256-41B5-9120-8460CD9C3D27}" destId="{8F1A215C-D08B-4979-A32B-AFAC10772675}" srcOrd="1" destOrd="0" presId="urn:microsoft.com/office/officeart/2005/8/layout/hierarchy1"/>
    <dgm:cxn modelId="{3D1AC788-2C0C-4F44-A066-31BC2D13339C}" type="presParOf" srcId="{8B0EDD2D-6B23-4294-B490-99021E9BB37D}" destId="{16FFECFA-6908-45B1-9577-F7C71F06BB1E}" srcOrd="1" destOrd="0" presId="urn:microsoft.com/office/officeart/2005/8/layout/hierarchy1"/>
    <dgm:cxn modelId="{48CCA165-E67C-436F-B13C-CAFAE9604102}" type="presParOf" srcId="{6D65C860-8BFE-4638-A390-8BC89A26A030}" destId="{76766FF7-B904-40C9-A0C4-9E404CEDEF54}" srcOrd="6" destOrd="0" presId="urn:microsoft.com/office/officeart/2005/8/layout/hierarchy1"/>
    <dgm:cxn modelId="{5ADF3C96-4630-4986-9DCC-BCE3CCE675C4}" type="presParOf" srcId="{6D65C860-8BFE-4638-A390-8BC89A26A030}" destId="{B3AB4B95-180F-4FAF-81FF-6305EE4E3430}" srcOrd="7" destOrd="0" presId="urn:microsoft.com/office/officeart/2005/8/layout/hierarchy1"/>
    <dgm:cxn modelId="{1CDA42AE-B7D4-41DA-A5E6-DB2ACAB5612C}" type="presParOf" srcId="{B3AB4B95-180F-4FAF-81FF-6305EE4E3430}" destId="{A3A036C4-00D4-4BA2-89E9-7598FC62BD53}" srcOrd="0" destOrd="0" presId="urn:microsoft.com/office/officeart/2005/8/layout/hierarchy1"/>
    <dgm:cxn modelId="{D53FB8BA-D51C-4802-B3EA-2AA3AED6D42A}" type="presParOf" srcId="{A3A036C4-00D4-4BA2-89E9-7598FC62BD53}" destId="{D2345D1E-ECA6-4F96-B6FF-4D965311CF4A}" srcOrd="0" destOrd="0" presId="urn:microsoft.com/office/officeart/2005/8/layout/hierarchy1"/>
    <dgm:cxn modelId="{BCEA03A6-1071-4BB5-91C1-F38B8530754D}" type="presParOf" srcId="{A3A036C4-00D4-4BA2-89E9-7598FC62BD53}" destId="{C770263E-CD64-4204-AC8E-759FE55C981D}" srcOrd="1" destOrd="0" presId="urn:microsoft.com/office/officeart/2005/8/layout/hierarchy1"/>
    <dgm:cxn modelId="{8DC47E3A-0EE3-4AF9-8302-85BC097A9EE0}" type="presParOf" srcId="{B3AB4B95-180F-4FAF-81FF-6305EE4E3430}" destId="{9157A510-FB0E-4146-8F6E-9F9D5401B876}" srcOrd="1" destOrd="0" presId="urn:microsoft.com/office/officeart/2005/8/layout/hierarchy1"/>
    <dgm:cxn modelId="{59737491-E8D4-4998-B142-79D170F27F79}" type="presParOf" srcId="{9157A510-FB0E-4146-8F6E-9F9D5401B876}" destId="{943669FF-5191-448C-BBB1-653928EAB0F8}" srcOrd="0" destOrd="0" presId="urn:microsoft.com/office/officeart/2005/8/layout/hierarchy1"/>
    <dgm:cxn modelId="{45B7D78D-6851-4D22-86F8-8F508B283511}" type="presParOf" srcId="{9157A510-FB0E-4146-8F6E-9F9D5401B876}" destId="{7234FFAD-CB96-4C05-AB5E-45DBC2128280}" srcOrd="1" destOrd="0" presId="urn:microsoft.com/office/officeart/2005/8/layout/hierarchy1"/>
    <dgm:cxn modelId="{43EF690E-F6FD-425B-8D52-9B5C1E6B70A2}" type="presParOf" srcId="{7234FFAD-CB96-4C05-AB5E-45DBC2128280}" destId="{4BA66359-6D6A-41C7-8845-D0038F6756BB}" srcOrd="0" destOrd="0" presId="urn:microsoft.com/office/officeart/2005/8/layout/hierarchy1"/>
    <dgm:cxn modelId="{CAD9EF5F-EE4D-4FCA-895D-8CE5D7C14C82}" type="presParOf" srcId="{4BA66359-6D6A-41C7-8845-D0038F6756BB}" destId="{F2B08FCE-37B2-473E-93A5-C3CEAE263EB1}" srcOrd="0" destOrd="0" presId="urn:microsoft.com/office/officeart/2005/8/layout/hierarchy1"/>
    <dgm:cxn modelId="{C933A11B-468D-4AF4-95F2-4113AC1061D6}" type="presParOf" srcId="{4BA66359-6D6A-41C7-8845-D0038F6756BB}" destId="{24238B40-BBEA-4D3B-B1D2-93A8212F6A21}" srcOrd="1" destOrd="0" presId="urn:microsoft.com/office/officeart/2005/8/layout/hierarchy1"/>
    <dgm:cxn modelId="{605FA5DA-3E22-4F3D-B351-DE2146E38ADD}" type="presParOf" srcId="{7234FFAD-CB96-4C05-AB5E-45DBC2128280}" destId="{BE0639AB-96CA-4FAC-B4BC-CC35228E6D1F}" srcOrd="1" destOrd="0" presId="urn:microsoft.com/office/officeart/2005/8/layout/hierarchy1"/>
    <dgm:cxn modelId="{AB9C62EC-7E9B-44EC-9128-108F4B794DCD}" type="presParOf" srcId="{9157A510-FB0E-4146-8F6E-9F9D5401B876}" destId="{DCFBB34B-7128-40CF-A4C5-2F1D037057CE}" srcOrd="2" destOrd="0" presId="urn:microsoft.com/office/officeart/2005/8/layout/hierarchy1"/>
    <dgm:cxn modelId="{D157D4DC-73A0-4FF0-BD1B-AC8FB164BC7E}" type="presParOf" srcId="{9157A510-FB0E-4146-8F6E-9F9D5401B876}" destId="{1E94B4C7-C736-4BE0-8871-180A9DFABE8E}" srcOrd="3" destOrd="0" presId="urn:microsoft.com/office/officeart/2005/8/layout/hierarchy1"/>
    <dgm:cxn modelId="{6B8A49E6-FA01-462B-B790-2BEE2E6077B5}" type="presParOf" srcId="{1E94B4C7-C736-4BE0-8871-180A9DFABE8E}" destId="{AFC7B1A5-C455-4D5C-A607-888A80C39548}" srcOrd="0" destOrd="0" presId="urn:microsoft.com/office/officeart/2005/8/layout/hierarchy1"/>
    <dgm:cxn modelId="{4B5A5AFB-4A64-4C84-B4E8-C8E402937FD6}" type="presParOf" srcId="{AFC7B1A5-C455-4D5C-A607-888A80C39548}" destId="{775F6040-FD60-4B1C-A074-C25DE2E26155}" srcOrd="0" destOrd="0" presId="urn:microsoft.com/office/officeart/2005/8/layout/hierarchy1"/>
    <dgm:cxn modelId="{A095DFC0-F446-47A7-8CF1-D9F8D2C5A2CE}" type="presParOf" srcId="{AFC7B1A5-C455-4D5C-A607-888A80C39548}" destId="{818F6A08-E8A2-474D-B0D3-1B2A7770E748}" srcOrd="1" destOrd="0" presId="urn:microsoft.com/office/officeart/2005/8/layout/hierarchy1"/>
    <dgm:cxn modelId="{27F28E4F-4F12-481B-B4FE-E71F5C178A8A}" type="presParOf" srcId="{1E94B4C7-C736-4BE0-8871-180A9DFABE8E}" destId="{B27B02E5-4010-42F7-A74B-588582BA9B8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2140A-5FBA-40B2-8FE8-E7EB8F213D35}">
      <dsp:nvSpPr>
        <dsp:cNvPr id="0" name=""/>
        <dsp:cNvSpPr/>
      </dsp:nvSpPr>
      <dsp:spPr>
        <a:xfrm>
          <a:off x="4499" y="1902013"/>
          <a:ext cx="2705411" cy="97875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Subtraction</a:t>
          </a:r>
        </a:p>
      </dsp:txBody>
      <dsp:txXfrm>
        <a:off x="4499" y="1902013"/>
        <a:ext cx="2705411" cy="978752"/>
      </dsp:txXfrm>
    </dsp:sp>
    <dsp:sp modelId="{39223BF7-E50C-4D49-AB84-6855AF89420C}">
      <dsp:nvSpPr>
        <dsp:cNvPr id="0" name=""/>
        <dsp:cNvSpPr/>
      </dsp:nvSpPr>
      <dsp:spPr>
        <a:xfrm>
          <a:off x="4499" y="2880766"/>
          <a:ext cx="2705411" cy="207521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Drilling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Milling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Turning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Grinding</a:t>
          </a:r>
        </a:p>
      </dsp:txBody>
      <dsp:txXfrm>
        <a:off x="4499" y="2880766"/>
        <a:ext cx="2705411" cy="2075219"/>
      </dsp:txXfrm>
    </dsp:sp>
    <dsp:sp modelId="{68FAFCE5-C63F-4145-A79C-1DB50BAED1D7}">
      <dsp:nvSpPr>
        <dsp:cNvPr id="0" name=""/>
        <dsp:cNvSpPr/>
      </dsp:nvSpPr>
      <dsp:spPr>
        <a:xfrm>
          <a:off x="3088668" y="1902013"/>
          <a:ext cx="2705411" cy="97875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Addition</a:t>
          </a:r>
        </a:p>
      </dsp:txBody>
      <dsp:txXfrm>
        <a:off x="3088668" y="1902013"/>
        <a:ext cx="2705411" cy="978752"/>
      </dsp:txXfrm>
    </dsp:sp>
    <dsp:sp modelId="{A4168BF2-6158-4EEE-AF94-E0F597EC7C64}">
      <dsp:nvSpPr>
        <dsp:cNvPr id="0" name=""/>
        <dsp:cNvSpPr/>
      </dsp:nvSpPr>
      <dsp:spPr>
        <a:xfrm>
          <a:off x="3088668" y="2880766"/>
          <a:ext cx="2705411" cy="207521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Welding</a:t>
          </a:r>
          <a:endParaRPr lang="en-US" sz="28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Riveting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Mechanical Joint</a:t>
          </a:r>
        </a:p>
      </dsp:txBody>
      <dsp:txXfrm>
        <a:off x="3088668" y="2880766"/>
        <a:ext cx="2705411" cy="2075219"/>
      </dsp:txXfrm>
    </dsp:sp>
    <dsp:sp modelId="{D68C92E8-63D5-416C-8BF9-3DB961ED1F7D}">
      <dsp:nvSpPr>
        <dsp:cNvPr id="0" name=""/>
        <dsp:cNvSpPr/>
      </dsp:nvSpPr>
      <dsp:spPr>
        <a:xfrm>
          <a:off x="6172837" y="1902013"/>
          <a:ext cx="2705411" cy="97875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Shape change (forming)</a:t>
          </a:r>
        </a:p>
      </dsp:txBody>
      <dsp:txXfrm>
        <a:off x="6172837" y="1902013"/>
        <a:ext cx="2705411" cy="978752"/>
      </dsp:txXfrm>
    </dsp:sp>
    <dsp:sp modelId="{0EA8A406-161D-45CE-8316-399ACBF08F6F}">
      <dsp:nvSpPr>
        <dsp:cNvPr id="0" name=""/>
        <dsp:cNvSpPr/>
      </dsp:nvSpPr>
      <dsp:spPr>
        <a:xfrm>
          <a:off x="6172837" y="2880766"/>
          <a:ext cx="2705411" cy="207521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Rolling</a:t>
          </a:r>
          <a:endParaRPr lang="en-US" sz="28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Forging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Drawing</a:t>
          </a:r>
        </a:p>
      </dsp:txBody>
      <dsp:txXfrm>
        <a:off x="6172837" y="2880766"/>
        <a:ext cx="2705411" cy="2075219"/>
      </dsp:txXfrm>
    </dsp:sp>
    <dsp:sp modelId="{5519F26B-B0FB-435D-8D4D-F785D7784320}">
      <dsp:nvSpPr>
        <dsp:cNvPr id="0" name=""/>
        <dsp:cNvSpPr/>
      </dsp:nvSpPr>
      <dsp:spPr>
        <a:xfrm>
          <a:off x="9257006" y="1902013"/>
          <a:ext cx="2705411" cy="97875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Net/Near-net production</a:t>
          </a:r>
        </a:p>
      </dsp:txBody>
      <dsp:txXfrm>
        <a:off x="9257006" y="1902013"/>
        <a:ext cx="2705411" cy="978752"/>
      </dsp:txXfrm>
    </dsp:sp>
    <dsp:sp modelId="{DADE9DBD-CC17-418A-8AE2-59B020A2BA6B}">
      <dsp:nvSpPr>
        <dsp:cNvPr id="0" name=""/>
        <dsp:cNvSpPr/>
      </dsp:nvSpPr>
      <dsp:spPr>
        <a:xfrm>
          <a:off x="9257006" y="2880766"/>
          <a:ext cx="2705411" cy="207521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Casting</a:t>
          </a:r>
          <a:endParaRPr lang="en-US" sz="28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3D printing</a:t>
          </a:r>
          <a:endParaRPr lang="en-US" sz="2800" kern="1200" dirty="0"/>
        </a:p>
      </dsp:txBody>
      <dsp:txXfrm>
        <a:off x="9257006" y="2880766"/>
        <a:ext cx="2705411" cy="2075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BB34B-7128-40CF-A4C5-2F1D037057CE}">
      <dsp:nvSpPr>
        <dsp:cNvPr id="0" name=""/>
        <dsp:cNvSpPr/>
      </dsp:nvSpPr>
      <dsp:spPr>
        <a:xfrm>
          <a:off x="10818316" y="3635764"/>
          <a:ext cx="683493" cy="325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669"/>
              </a:lnTo>
              <a:lnTo>
                <a:pt x="683493" y="221669"/>
              </a:lnTo>
              <a:lnTo>
                <a:pt x="683493" y="3252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669FF-5191-448C-BBB1-653928EAB0F8}">
      <dsp:nvSpPr>
        <dsp:cNvPr id="0" name=""/>
        <dsp:cNvSpPr/>
      </dsp:nvSpPr>
      <dsp:spPr>
        <a:xfrm>
          <a:off x="10134823" y="3635764"/>
          <a:ext cx="683493" cy="325280"/>
        </a:xfrm>
        <a:custGeom>
          <a:avLst/>
          <a:gdLst/>
          <a:ahLst/>
          <a:cxnLst/>
          <a:rect l="0" t="0" r="0" b="0"/>
          <a:pathLst>
            <a:path>
              <a:moveTo>
                <a:pt x="683493" y="0"/>
              </a:moveTo>
              <a:lnTo>
                <a:pt x="683493" y="221669"/>
              </a:lnTo>
              <a:lnTo>
                <a:pt x="0" y="221669"/>
              </a:lnTo>
              <a:lnTo>
                <a:pt x="0" y="3252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66FF7-B904-40C9-A0C4-9E404CEDEF54}">
      <dsp:nvSpPr>
        <dsp:cNvPr id="0" name=""/>
        <dsp:cNvSpPr/>
      </dsp:nvSpPr>
      <dsp:spPr>
        <a:xfrm>
          <a:off x="6033864" y="2600272"/>
          <a:ext cx="4784452" cy="325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669"/>
              </a:lnTo>
              <a:lnTo>
                <a:pt x="4784452" y="221669"/>
              </a:lnTo>
              <a:lnTo>
                <a:pt x="4784452" y="3252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B411AB-0E9D-4F35-8574-8ED66343ED4F}">
      <dsp:nvSpPr>
        <dsp:cNvPr id="0" name=""/>
        <dsp:cNvSpPr/>
      </dsp:nvSpPr>
      <dsp:spPr>
        <a:xfrm>
          <a:off x="7400850" y="3635764"/>
          <a:ext cx="1366986" cy="325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669"/>
              </a:lnTo>
              <a:lnTo>
                <a:pt x="1366986" y="221669"/>
              </a:lnTo>
              <a:lnTo>
                <a:pt x="1366986" y="3252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C36923-3FDE-40C7-ACC8-372A45E83334}">
      <dsp:nvSpPr>
        <dsp:cNvPr id="0" name=""/>
        <dsp:cNvSpPr/>
      </dsp:nvSpPr>
      <dsp:spPr>
        <a:xfrm>
          <a:off x="7355130" y="3635764"/>
          <a:ext cx="91440" cy="3252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2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09679-F9B8-4170-9B28-5CFB52EB9AE4}">
      <dsp:nvSpPr>
        <dsp:cNvPr id="0" name=""/>
        <dsp:cNvSpPr/>
      </dsp:nvSpPr>
      <dsp:spPr>
        <a:xfrm>
          <a:off x="6033864" y="3635764"/>
          <a:ext cx="1366986" cy="325280"/>
        </a:xfrm>
        <a:custGeom>
          <a:avLst/>
          <a:gdLst/>
          <a:ahLst/>
          <a:cxnLst/>
          <a:rect l="0" t="0" r="0" b="0"/>
          <a:pathLst>
            <a:path>
              <a:moveTo>
                <a:pt x="1366986" y="0"/>
              </a:moveTo>
              <a:lnTo>
                <a:pt x="1366986" y="221669"/>
              </a:lnTo>
              <a:lnTo>
                <a:pt x="0" y="221669"/>
              </a:lnTo>
              <a:lnTo>
                <a:pt x="0" y="3252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F5708E-669F-492C-ACEF-791D7F4BD343}">
      <dsp:nvSpPr>
        <dsp:cNvPr id="0" name=""/>
        <dsp:cNvSpPr/>
      </dsp:nvSpPr>
      <dsp:spPr>
        <a:xfrm>
          <a:off x="6033864" y="2600272"/>
          <a:ext cx="1366986" cy="325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669"/>
              </a:lnTo>
              <a:lnTo>
                <a:pt x="1366986" y="221669"/>
              </a:lnTo>
              <a:lnTo>
                <a:pt x="1366986" y="3252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559F9-42CF-40BB-86BE-7AC05831D69E}">
      <dsp:nvSpPr>
        <dsp:cNvPr id="0" name=""/>
        <dsp:cNvSpPr/>
      </dsp:nvSpPr>
      <dsp:spPr>
        <a:xfrm>
          <a:off x="3983384" y="3635764"/>
          <a:ext cx="683493" cy="325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669"/>
              </a:lnTo>
              <a:lnTo>
                <a:pt x="683493" y="221669"/>
              </a:lnTo>
              <a:lnTo>
                <a:pt x="683493" y="3252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50897-3768-45D0-A213-BD092610C500}">
      <dsp:nvSpPr>
        <dsp:cNvPr id="0" name=""/>
        <dsp:cNvSpPr/>
      </dsp:nvSpPr>
      <dsp:spPr>
        <a:xfrm>
          <a:off x="3299891" y="3635764"/>
          <a:ext cx="683493" cy="325280"/>
        </a:xfrm>
        <a:custGeom>
          <a:avLst/>
          <a:gdLst/>
          <a:ahLst/>
          <a:cxnLst/>
          <a:rect l="0" t="0" r="0" b="0"/>
          <a:pathLst>
            <a:path>
              <a:moveTo>
                <a:pt x="683493" y="0"/>
              </a:moveTo>
              <a:lnTo>
                <a:pt x="683493" y="221669"/>
              </a:lnTo>
              <a:lnTo>
                <a:pt x="0" y="221669"/>
              </a:lnTo>
              <a:lnTo>
                <a:pt x="0" y="3252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EDB1C-C586-43D4-9E68-E65FB07220B8}">
      <dsp:nvSpPr>
        <dsp:cNvPr id="0" name=""/>
        <dsp:cNvSpPr/>
      </dsp:nvSpPr>
      <dsp:spPr>
        <a:xfrm>
          <a:off x="3983384" y="2600272"/>
          <a:ext cx="2050479" cy="325280"/>
        </a:xfrm>
        <a:custGeom>
          <a:avLst/>
          <a:gdLst/>
          <a:ahLst/>
          <a:cxnLst/>
          <a:rect l="0" t="0" r="0" b="0"/>
          <a:pathLst>
            <a:path>
              <a:moveTo>
                <a:pt x="2050479" y="0"/>
              </a:moveTo>
              <a:lnTo>
                <a:pt x="2050479" y="221669"/>
              </a:lnTo>
              <a:lnTo>
                <a:pt x="0" y="221669"/>
              </a:lnTo>
              <a:lnTo>
                <a:pt x="0" y="3252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5FED4F-B106-4AEF-BC7A-9B6416F525B7}">
      <dsp:nvSpPr>
        <dsp:cNvPr id="0" name=""/>
        <dsp:cNvSpPr/>
      </dsp:nvSpPr>
      <dsp:spPr>
        <a:xfrm>
          <a:off x="1249412" y="3635764"/>
          <a:ext cx="683493" cy="325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669"/>
              </a:lnTo>
              <a:lnTo>
                <a:pt x="683493" y="221669"/>
              </a:lnTo>
              <a:lnTo>
                <a:pt x="683493" y="3252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E1D63-9342-4017-B13B-4A2C789A89E7}">
      <dsp:nvSpPr>
        <dsp:cNvPr id="0" name=""/>
        <dsp:cNvSpPr/>
      </dsp:nvSpPr>
      <dsp:spPr>
        <a:xfrm>
          <a:off x="565918" y="3635764"/>
          <a:ext cx="683493" cy="325280"/>
        </a:xfrm>
        <a:custGeom>
          <a:avLst/>
          <a:gdLst/>
          <a:ahLst/>
          <a:cxnLst/>
          <a:rect l="0" t="0" r="0" b="0"/>
          <a:pathLst>
            <a:path>
              <a:moveTo>
                <a:pt x="683493" y="0"/>
              </a:moveTo>
              <a:lnTo>
                <a:pt x="683493" y="221669"/>
              </a:lnTo>
              <a:lnTo>
                <a:pt x="0" y="221669"/>
              </a:lnTo>
              <a:lnTo>
                <a:pt x="0" y="3252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FDEFF-CAAD-4911-A690-C73D8AB2E837}">
      <dsp:nvSpPr>
        <dsp:cNvPr id="0" name=""/>
        <dsp:cNvSpPr/>
      </dsp:nvSpPr>
      <dsp:spPr>
        <a:xfrm>
          <a:off x="1249412" y="2600272"/>
          <a:ext cx="4784452" cy="325280"/>
        </a:xfrm>
        <a:custGeom>
          <a:avLst/>
          <a:gdLst/>
          <a:ahLst/>
          <a:cxnLst/>
          <a:rect l="0" t="0" r="0" b="0"/>
          <a:pathLst>
            <a:path>
              <a:moveTo>
                <a:pt x="4784452" y="0"/>
              </a:moveTo>
              <a:lnTo>
                <a:pt x="4784452" y="221669"/>
              </a:lnTo>
              <a:lnTo>
                <a:pt x="0" y="221669"/>
              </a:lnTo>
              <a:lnTo>
                <a:pt x="0" y="3252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513C90-2749-46FE-BDEC-094E0C012DD4}">
      <dsp:nvSpPr>
        <dsp:cNvPr id="0" name=""/>
        <dsp:cNvSpPr/>
      </dsp:nvSpPr>
      <dsp:spPr>
        <a:xfrm>
          <a:off x="5474642" y="1890060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5FE14-36B3-4C71-B0BC-E147A249A394}">
      <dsp:nvSpPr>
        <dsp:cNvPr id="0" name=""/>
        <dsp:cNvSpPr/>
      </dsp:nvSpPr>
      <dsp:spPr>
        <a:xfrm>
          <a:off x="5598914" y="2008118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CNC</a:t>
          </a:r>
        </a:p>
      </dsp:txBody>
      <dsp:txXfrm>
        <a:off x="5619715" y="2028919"/>
        <a:ext cx="1076841" cy="668609"/>
      </dsp:txXfrm>
    </dsp:sp>
    <dsp:sp modelId="{059C5F6B-9961-46B6-A10C-6BCC1FA54720}">
      <dsp:nvSpPr>
        <dsp:cNvPr id="0" name=""/>
        <dsp:cNvSpPr/>
      </dsp:nvSpPr>
      <dsp:spPr>
        <a:xfrm>
          <a:off x="690190" y="2925552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377F2-86E8-4340-A70F-ED75D2475207}">
      <dsp:nvSpPr>
        <dsp:cNvPr id="0" name=""/>
        <dsp:cNvSpPr/>
      </dsp:nvSpPr>
      <dsp:spPr>
        <a:xfrm>
          <a:off x="814461" y="3043610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Motion type</a:t>
          </a:r>
        </a:p>
      </dsp:txBody>
      <dsp:txXfrm>
        <a:off x="835262" y="3064411"/>
        <a:ext cx="1076841" cy="668609"/>
      </dsp:txXfrm>
    </dsp:sp>
    <dsp:sp modelId="{9A99F57D-AD4A-46C8-BEDD-2B7E9E149A5C}">
      <dsp:nvSpPr>
        <dsp:cNvPr id="0" name=""/>
        <dsp:cNvSpPr/>
      </dsp:nvSpPr>
      <dsp:spPr>
        <a:xfrm>
          <a:off x="6697" y="3961044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167C0-8ECB-4396-A679-01C4604ED876}">
      <dsp:nvSpPr>
        <dsp:cNvPr id="0" name=""/>
        <dsp:cNvSpPr/>
      </dsp:nvSpPr>
      <dsp:spPr>
        <a:xfrm>
          <a:off x="130968" y="4079102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Point to point</a:t>
          </a:r>
        </a:p>
      </dsp:txBody>
      <dsp:txXfrm>
        <a:off x="151769" y="4099903"/>
        <a:ext cx="1076841" cy="668609"/>
      </dsp:txXfrm>
    </dsp:sp>
    <dsp:sp modelId="{99B3FD24-8C54-4D89-A265-72B4EACBC8EF}">
      <dsp:nvSpPr>
        <dsp:cNvPr id="0" name=""/>
        <dsp:cNvSpPr/>
      </dsp:nvSpPr>
      <dsp:spPr>
        <a:xfrm>
          <a:off x="1373683" y="3961044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DCCA9-1AD4-44C2-9280-449BD3ECE083}">
      <dsp:nvSpPr>
        <dsp:cNvPr id="0" name=""/>
        <dsp:cNvSpPr/>
      </dsp:nvSpPr>
      <dsp:spPr>
        <a:xfrm>
          <a:off x="1497955" y="4079102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Continuous</a:t>
          </a:r>
        </a:p>
      </dsp:txBody>
      <dsp:txXfrm>
        <a:off x="1518756" y="4099903"/>
        <a:ext cx="1076841" cy="668609"/>
      </dsp:txXfrm>
    </dsp:sp>
    <dsp:sp modelId="{8659494A-3A0A-4E1F-BE86-FC01A9BBCDD5}">
      <dsp:nvSpPr>
        <dsp:cNvPr id="0" name=""/>
        <dsp:cNvSpPr/>
      </dsp:nvSpPr>
      <dsp:spPr>
        <a:xfrm>
          <a:off x="3424163" y="2925552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2FF5D-E5AE-4F6F-9037-718480645560}">
      <dsp:nvSpPr>
        <dsp:cNvPr id="0" name=""/>
        <dsp:cNvSpPr/>
      </dsp:nvSpPr>
      <dsp:spPr>
        <a:xfrm>
          <a:off x="3548434" y="3043610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Feedback</a:t>
          </a:r>
        </a:p>
      </dsp:txBody>
      <dsp:txXfrm>
        <a:off x="3569235" y="3064411"/>
        <a:ext cx="1076841" cy="668609"/>
      </dsp:txXfrm>
    </dsp:sp>
    <dsp:sp modelId="{35AA0CDC-2029-444A-BDEA-DA9A6352ABCB}">
      <dsp:nvSpPr>
        <dsp:cNvPr id="0" name=""/>
        <dsp:cNvSpPr/>
      </dsp:nvSpPr>
      <dsp:spPr>
        <a:xfrm>
          <a:off x="2740669" y="3961044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A79F3-B2C0-4CD3-9063-BD969E4B39BB}">
      <dsp:nvSpPr>
        <dsp:cNvPr id="0" name=""/>
        <dsp:cNvSpPr/>
      </dsp:nvSpPr>
      <dsp:spPr>
        <a:xfrm>
          <a:off x="2864941" y="4079102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Open loop</a:t>
          </a:r>
        </a:p>
      </dsp:txBody>
      <dsp:txXfrm>
        <a:off x="2885742" y="4099903"/>
        <a:ext cx="1076841" cy="668609"/>
      </dsp:txXfrm>
    </dsp:sp>
    <dsp:sp modelId="{A13ABC21-8E5C-468E-9B25-EB0C40B69629}">
      <dsp:nvSpPr>
        <dsp:cNvPr id="0" name=""/>
        <dsp:cNvSpPr/>
      </dsp:nvSpPr>
      <dsp:spPr>
        <a:xfrm>
          <a:off x="4107656" y="3961044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FB684-FAFB-4BD5-AB8B-D1FE3EECBE9F}">
      <dsp:nvSpPr>
        <dsp:cNvPr id="0" name=""/>
        <dsp:cNvSpPr/>
      </dsp:nvSpPr>
      <dsp:spPr>
        <a:xfrm>
          <a:off x="4231927" y="4079102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Closed loop</a:t>
          </a:r>
        </a:p>
      </dsp:txBody>
      <dsp:txXfrm>
        <a:off x="4252728" y="4099903"/>
        <a:ext cx="1076841" cy="668609"/>
      </dsp:txXfrm>
    </dsp:sp>
    <dsp:sp modelId="{5863061B-F99E-4C70-BFA8-DFE8BD8780DB}">
      <dsp:nvSpPr>
        <dsp:cNvPr id="0" name=""/>
        <dsp:cNvSpPr/>
      </dsp:nvSpPr>
      <dsp:spPr>
        <a:xfrm>
          <a:off x="6841628" y="2925552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068C5-0C60-45E1-A766-8E980E5DB052}">
      <dsp:nvSpPr>
        <dsp:cNvPr id="0" name=""/>
        <dsp:cNvSpPr/>
      </dsp:nvSpPr>
      <dsp:spPr>
        <a:xfrm>
          <a:off x="6965900" y="3043610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source</a:t>
          </a:r>
        </a:p>
      </dsp:txBody>
      <dsp:txXfrm>
        <a:off x="6986701" y="3064411"/>
        <a:ext cx="1076841" cy="668609"/>
      </dsp:txXfrm>
    </dsp:sp>
    <dsp:sp modelId="{0FEB788B-30A0-4A81-B0B3-2AEE9B4F0BBD}">
      <dsp:nvSpPr>
        <dsp:cNvPr id="0" name=""/>
        <dsp:cNvSpPr/>
      </dsp:nvSpPr>
      <dsp:spPr>
        <a:xfrm>
          <a:off x="5474642" y="3961044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D1CD6-5A00-4C92-9CFD-037E8985F5BC}">
      <dsp:nvSpPr>
        <dsp:cNvPr id="0" name=""/>
        <dsp:cNvSpPr/>
      </dsp:nvSpPr>
      <dsp:spPr>
        <a:xfrm>
          <a:off x="5598914" y="4079102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Electric</a:t>
          </a:r>
        </a:p>
      </dsp:txBody>
      <dsp:txXfrm>
        <a:off x="5619715" y="4099903"/>
        <a:ext cx="1076841" cy="668609"/>
      </dsp:txXfrm>
    </dsp:sp>
    <dsp:sp modelId="{028CFF14-9000-4BE6-90E6-1FBA190CDEEC}">
      <dsp:nvSpPr>
        <dsp:cNvPr id="0" name=""/>
        <dsp:cNvSpPr/>
      </dsp:nvSpPr>
      <dsp:spPr>
        <a:xfrm>
          <a:off x="6841628" y="3961044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08E85-F509-40DE-9E04-D5E5845336B2}">
      <dsp:nvSpPr>
        <dsp:cNvPr id="0" name=""/>
        <dsp:cNvSpPr/>
      </dsp:nvSpPr>
      <dsp:spPr>
        <a:xfrm>
          <a:off x="6965900" y="4079102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Hydraulic</a:t>
          </a:r>
        </a:p>
      </dsp:txBody>
      <dsp:txXfrm>
        <a:off x="6986701" y="4099903"/>
        <a:ext cx="1076841" cy="668609"/>
      </dsp:txXfrm>
    </dsp:sp>
    <dsp:sp modelId="{576D4BAB-3DFF-4B31-B301-8918E6B614E5}">
      <dsp:nvSpPr>
        <dsp:cNvPr id="0" name=""/>
        <dsp:cNvSpPr/>
      </dsp:nvSpPr>
      <dsp:spPr>
        <a:xfrm>
          <a:off x="8208615" y="3961044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A215C-D08B-4979-A32B-AFAC10772675}">
      <dsp:nvSpPr>
        <dsp:cNvPr id="0" name=""/>
        <dsp:cNvSpPr/>
      </dsp:nvSpPr>
      <dsp:spPr>
        <a:xfrm>
          <a:off x="8332886" y="4079102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Pneumatic</a:t>
          </a:r>
        </a:p>
      </dsp:txBody>
      <dsp:txXfrm>
        <a:off x="8353687" y="4099903"/>
        <a:ext cx="1076841" cy="668609"/>
      </dsp:txXfrm>
    </dsp:sp>
    <dsp:sp modelId="{D2345D1E-ECA6-4F96-B6FF-4D965311CF4A}">
      <dsp:nvSpPr>
        <dsp:cNvPr id="0" name=""/>
        <dsp:cNvSpPr/>
      </dsp:nvSpPr>
      <dsp:spPr>
        <a:xfrm>
          <a:off x="10259094" y="2925552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0263E-CD64-4204-AC8E-759FE55C981D}">
      <dsp:nvSpPr>
        <dsp:cNvPr id="0" name=""/>
        <dsp:cNvSpPr/>
      </dsp:nvSpPr>
      <dsp:spPr>
        <a:xfrm>
          <a:off x="10383366" y="3043610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Positioning</a:t>
          </a:r>
        </a:p>
      </dsp:txBody>
      <dsp:txXfrm>
        <a:off x="10404167" y="3064411"/>
        <a:ext cx="1076841" cy="668609"/>
      </dsp:txXfrm>
    </dsp:sp>
    <dsp:sp modelId="{F2B08FCE-37B2-473E-93A5-C3CEAE263EB1}">
      <dsp:nvSpPr>
        <dsp:cNvPr id="0" name=""/>
        <dsp:cNvSpPr/>
      </dsp:nvSpPr>
      <dsp:spPr>
        <a:xfrm>
          <a:off x="9575601" y="3961044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38B40-BBEA-4D3B-B1D2-93A8212F6A21}">
      <dsp:nvSpPr>
        <dsp:cNvPr id="0" name=""/>
        <dsp:cNvSpPr/>
      </dsp:nvSpPr>
      <dsp:spPr>
        <a:xfrm>
          <a:off x="9699873" y="4079102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Incremental</a:t>
          </a:r>
        </a:p>
      </dsp:txBody>
      <dsp:txXfrm>
        <a:off x="9720674" y="4099903"/>
        <a:ext cx="1076841" cy="668609"/>
      </dsp:txXfrm>
    </dsp:sp>
    <dsp:sp modelId="{775F6040-FD60-4B1C-A074-C25DE2E26155}">
      <dsp:nvSpPr>
        <dsp:cNvPr id="0" name=""/>
        <dsp:cNvSpPr/>
      </dsp:nvSpPr>
      <dsp:spPr>
        <a:xfrm>
          <a:off x="10942587" y="3961044"/>
          <a:ext cx="1118443" cy="710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F6A08-E8A2-474D-B0D3-1B2A7770E748}">
      <dsp:nvSpPr>
        <dsp:cNvPr id="0" name=""/>
        <dsp:cNvSpPr/>
      </dsp:nvSpPr>
      <dsp:spPr>
        <a:xfrm>
          <a:off x="11066859" y="4079102"/>
          <a:ext cx="1118443" cy="710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Absolute</a:t>
          </a:r>
        </a:p>
      </dsp:txBody>
      <dsp:txXfrm>
        <a:off x="11087660" y="4099903"/>
        <a:ext cx="1076841" cy="668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0FF06-014B-488A-9F91-F27857992898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174CA-F9F5-4E80-A098-51EB0C0CA0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43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174CA-F9F5-4E80-A098-51EB0C0CA09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813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Where do you think it would have begun</a:t>
            </a:r>
          </a:p>
          <a:p>
            <a:r>
              <a:rPr lang="en-IN" dirty="0"/>
              <a:t>It</a:t>
            </a:r>
            <a:r>
              <a:rPr lang="en-IN" baseline="0" dirty="0"/>
              <a:t> all begun when man was not satisfied with the naturally occurring shapes and profiles.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74CA-F9F5-4E80-A098-51EB0C0CA09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68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Two factors majorly influenced the development of fab:</a:t>
            </a:r>
            <a:r>
              <a:rPr lang="en-IN" baseline="0" dirty="0"/>
              <a:t> materials and the source of power available.</a:t>
            </a:r>
          </a:p>
          <a:p>
            <a:r>
              <a:rPr lang="en-IN" baseline="0" dirty="0" err="1"/>
              <a:t>Eg</a:t>
            </a:r>
            <a:r>
              <a:rPr lang="en-IN" baseline="0" dirty="0"/>
              <a:t>. Forging, Sugarcane crushing machine.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74CA-F9F5-4E80-A098-51EB0C0CA09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59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Left in</a:t>
            </a:r>
            <a:r>
              <a:rPr lang="en-IN" baseline="0"/>
              <a:t> 1800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74CA-F9F5-4E80-A098-51EB0C0CA09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062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Currently</a:t>
            </a:r>
            <a:r>
              <a:rPr lang="en-IN" baseline="0" dirty="0"/>
              <a:t> in Big Data age (Since 2001) sub group of info age.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74CA-F9F5-4E80-A098-51EB0C0CA09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462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For this we should see our conventional form of manufacturing before the advent of Digital mfg.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74CA-F9F5-4E80-A098-51EB0C0CA09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253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Now what is the drawback? The tables</a:t>
            </a:r>
            <a:r>
              <a:rPr lang="en-IN" baseline="0" dirty="0"/>
              <a:t> have linear control. Controlling curve profile becomes tedious.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74CA-F9F5-4E80-A098-51EB0C0CA09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86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 of servo</a:t>
            </a:r>
            <a:r>
              <a:rPr lang="en-US" baseline="0" dirty="0"/>
              <a:t> – one should know the reason for it.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74CA-F9F5-4E80-A098-51EB0C0CA09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3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011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555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56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21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41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5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50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74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84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60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35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2AF06-C187-44F2-AFA8-82143AA70902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7B8DD-6BFE-434D-A867-3F8FD20EA6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823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IC101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Digital Fabrication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38367"/>
            <a:ext cx="9144000" cy="21846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Department of Mechanical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Indian Institute of Technology Bhilai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1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Manufacturing over ages</a:t>
            </a:r>
          </a:p>
        </p:txBody>
      </p:sp>
    </p:spTree>
    <p:extLst>
      <p:ext uri="{BB962C8B-B14F-4D97-AF65-F5344CB8AC3E}">
        <p14:creationId xmlns:p14="http://schemas.microsoft.com/office/powerpoint/2010/main" val="4169129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10773"/>
            <a:ext cx="11246070" cy="68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3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38969"/>
            <a:ext cx="11183008" cy="678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1" y="252249"/>
            <a:ext cx="11911438" cy="63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48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75731"/>
            <a:ext cx="121920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Digital part???</a:t>
            </a:r>
          </a:p>
        </p:txBody>
      </p:sp>
    </p:spTree>
    <p:extLst>
      <p:ext uri="{BB962C8B-B14F-4D97-AF65-F5344CB8AC3E}">
        <p14:creationId xmlns:p14="http://schemas.microsoft.com/office/powerpoint/2010/main" val="160928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89" y="168178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Conventional Turning centre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56" y="1355696"/>
            <a:ext cx="9500382" cy="5502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001" y="326478"/>
            <a:ext cx="2857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1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26" y="1687488"/>
            <a:ext cx="4941812" cy="4941812"/>
          </a:xfrm>
        </p:spPr>
      </p:pic>
    </p:spTree>
    <p:extLst>
      <p:ext uri="{BB962C8B-B14F-4D97-AF65-F5344CB8AC3E}">
        <p14:creationId xmlns:p14="http://schemas.microsoft.com/office/powerpoint/2010/main" val="54272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Milling machine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" b="99400" l="815" r="100000">
                        <a14:foregroundMark x1="26069" y1="25200" x2="26069" y2="25200"/>
                        <a14:foregroundMark x1="26069" y1="20600" x2="26069" y2="20600"/>
                        <a14:foregroundMark x1="26477" y1="23200" x2="26477" y2="23200"/>
                        <a14:foregroundMark x1="26477" y1="23200" x2="26477" y2="2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32" y="702086"/>
            <a:ext cx="5477022" cy="557741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827486"/>
            <a:ext cx="22860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9" y="4164624"/>
            <a:ext cx="41338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5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505" y="365125"/>
            <a:ext cx="10833295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Computer Numerical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505" y="1825624"/>
            <a:ext cx="10833295" cy="4476701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NEED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manufacture complex curved geometries in 2D or 3D by mechanical means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extremely expensive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Includes complex jigs to drive the cutter motions</a:t>
            </a:r>
          </a:p>
          <a:p>
            <a:r>
              <a:rPr lang="en-US" dirty="0">
                <a:solidFill>
                  <a:schemeClr val="bg1"/>
                </a:solidFill>
              </a:rPr>
              <a:t>Machining components with repeatable accuracy</a:t>
            </a:r>
          </a:p>
          <a:p>
            <a:r>
              <a:rPr lang="en-US" dirty="0">
                <a:solidFill>
                  <a:schemeClr val="bg1"/>
                </a:solidFill>
              </a:rPr>
              <a:t>Automate the manufacturing process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Unmanned machining operations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7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Advantages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Versatile</a:t>
            </a:r>
          </a:p>
          <a:p>
            <a:r>
              <a:rPr lang="en-US" dirty="0">
                <a:solidFill>
                  <a:schemeClr val="bg1"/>
                </a:solidFill>
              </a:rPr>
              <a:t>Less errors</a:t>
            </a:r>
          </a:p>
          <a:p>
            <a:r>
              <a:rPr lang="en-US" dirty="0">
                <a:solidFill>
                  <a:schemeClr val="bg1"/>
                </a:solidFill>
              </a:rPr>
              <a:t>Cheap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Complex geometries can be produced without any hassle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09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Fabrication and Manufacturing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23" y="1688265"/>
            <a:ext cx="5533697" cy="3458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677" y="1688265"/>
            <a:ext cx="5578366" cy="3900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86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Manufacturing is the processing of raw materials or parts into finished goods through the use of tools, human labor, machinery, and chemical processing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9278" y="5401383"/>
            <a:ext cx="4519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to make by art or skill and labor; construct: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Difference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Conventional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Drive – mechanical</a:t>
            </a:r>
          </a:p>
          <a:p>
            <a:r>
              <a:rPr lang="en-US" dirty="0">
                <a:solidFill>
                  <a:schemeClr val="bg1"/>
                </a:solidFill>
              </a:rPr>
              <a:t>Change of operation is tedious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CNC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Drive – servo control</a:t>
            </a:r>
          </a:p>
          <a:p>
            <a:r>
              <a:rPr lang="en-US" dirty="0">
                <a:solidFill>
                  <a:schemeClr val="bg1"/>
                </a:solidFill>
              </a:rPr>
              <a:t>Just by a change of program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27" y="3821113"/>
            <a:ext cx="4373082" cy="2532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03" b="9579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46" y="3669394"/>
            <a:ext cx="4030724" cy="26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4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39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Operation of a CNC machine</a:t>
            </a:r>
          </a:p>
        </p:txBody>
      </p:sp>
      <p:pic>
        <p:nvPicPr>
          <p:cNvPr id="4" name="CNC Milling Aluminum Speed Machin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683" y="794663"/>
            <a:ext cx="10767088" cy="6056350"/>
          </a:xfrm>
        </p:spPr>
      </p:pic>
    </p:spTree>
    <p:extLst>
      <p:ext uri="{BB962C8B-B14F-4D97-AF65-F5344CB8AC3E}">
        <p14:creationId xmlns:p14="http://schemas.microsoft.com/office/powerpoint/2010/main" val="126021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Types of CNC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942999312"/>
              </p:ext>
            </p:extLst>
          </p:nvPr>
        </p:nvGraphicFramePr>
        <p:xfrm>
          <a:off x="0" y="0"/>
          <a:ext cx="12192000" cy="667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58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7513C90-2749-46FE-BDEC-094E0C012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17513C90-2749-46FE-BDEC-094E0C012D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D25FE14-36B3-4C71-B0BC-E147A249A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ED25FE14-36B3-4C71-B0BC-E147A249A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02FDEFF-CAAD-4911-A690-C73D8AB2E8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802FDEFF-CAAD-4911-A690-C73D8AB2E8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59C5F6B-9961-46B6-A10C-6BCC1FA54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059C5F6B-9961-46B6-A10C-6BCC1FA54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A5377F2-86E8-4340-A70F-ED75D2475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AA5377F2-86E8-4340-A70F-ED75D24752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93E1D63-9342-4017-B13B-4A2C789A8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C93E1D63-9342-4017-B13B-4A2C789A89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99F57D-AD4A-46C8-BEDD-2B7E9E149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9A99F57D-AD4A-46C8-BEDD-2B7E9E149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CB167C0-8ECB-4396-A679-01C4604ED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CB167C0-8ECB-4396-A679-01C4604ED8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35FED4F-B106-4AEF-BC7A-9B6416F525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735FED4F-B106-4AEF-BC7A-9B6416F525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9B3FD24-8C54-4D89-A265-72B4EACBC8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graphicEl>
                                              <a:dgm id="{99B3FD24-8C54-4D89-A265-72B4EACBC8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23DCCA9-1AD4-44C2-9280-449BD3ECE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723DCCA9-1AD4-44C2-9280-449BD3ECE0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1CEDB1C-C586-43D4-9E68-E65FB0722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graphicEl>
                                              <a:dgm id="{61CEDB1C-C586-43D4-9E68-E65FB0722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659494A-3A0A-4E1F-BE86-FC01A9BBC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graphicEl>
                                              <a:dgm id="{8659494A-3A0A-4E1F-BE86-FC01A9BBCD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AD2FF5D-E5AE-4F6F-9037-718480645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graphicEl>
                                              <a:dgm id="{3AD2FF5D-E5AE-4F6F-9037-718480645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5850897-3768-45D0-A213-BD092610C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graphicEl>
                                              <a:dgm id="{25850897-3768-45D0-A213-BD092610C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AA0CDC-2029-444A-BDEA-DA9A6352A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graphicEl>
                                              <a:dgm id="{35AA0CDC-2029-444A-BDEA-DA9A6352AB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37A79F3-B2C0-4CD3-9063-BD969E4B39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graphicEl>
                                              <a:dgm id="{137A79F3-B2C0-4CD3-9063-BD969E4B39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79559F9-42CF-40BB-86BE-7AC05831D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graphicEl>
                                              <a:dgm id="{779559F9-42CF-40BB-86BE-7AC05831D6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13ABC21-8E5C-468E-9B25-EB0C40B696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graphicEl>
                                              <a:dgm id="{A13ABC21-8E5C-468E-9B25-EB0C40B696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3DFB684-FAFB-4BD5-AB8B-D1FE3EECB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graphicEl>
                                              <a:dgm id="{73DFB684-FAFB-4BD5-AB8B-D1FE3EECBE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1F5708E-669F-492C-ACEF-791D7F4BD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>
                                            <p:graphicEl>
                                              <a:dgm id="{61F5708E-669F-492C-ACEF-791D7F4BD3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63061B-F99E-4C70-BFA8-DFE8BD8780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>
                                            <p:graphicEl>
                                              <a:dgm id="{5863061B-F99E-4C70-BFA8-DFE8BD8780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7C068C5-0C60-45E1-A766-8E980E5DB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graphicEl>
                                              <a:dgm id="{87C068C5-0C60-45E1-A766-8E980E5DB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8409679-F9B8-4170-9B28-5CFB52EB9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>
                                            <p:graphicEl>
                                              <a:dgm id="{B8409679-F9B8-4170-9B28-5CFB52EB9A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FEB788B-30A0-4A81-B0B3-2AEE9B4F0B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>
                                            <p:graphicEl>
                                              <a:dgm id="{0FEB788B-30A0-4A81-B0B3-2AEE9B4F0B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1D1CD6-5A00-4C92-9CFD-037E8985F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graphicEl>
                                              <a:dgm id="{DE1D1CD6-5A00-4C92-9CFD-037E8985F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C36923-3FDE-40C7-ACC8-372A45E833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graphicEl>
                                              <a:dgm id="{02C36923-3FDE-40C7-ACC8-372A45E833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8CFF14-9000-4BE6-90E6-1FBA190CD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>
                                            <p:graphicEl>
                                              <a:dgm id="{028CFF14-9000-4BE6-90E6-1FBA190CDE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E208E85-F509-40DE-9E04-D5E584533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>
                                            <p:graphicEl>
                                              <a:dgm id="{0E208E85-F509-40DE-9E04-D5E5845336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B411AB-0E9D-4F35-8574-8ED66343ED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">
                                            <p:graphicEl>
                                              <a:dgm id="{3DB411AB-0E9D-4F35-8574-8ED66343ED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6D4BAB-3DFF-4B31-B301-8918E6B614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">
                                            <p:graphicEl>
                                              <a:dgm id="{576D4BAB-3DFF-4B31-B301-8918E6B614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F1A215C-D08B-4979-A32B-AFAC10772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">
                                            <p:graphicEl>
                                              <a:dgm id="{8F1A215C-D08B-4979-A32B-AFAC107726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766FF7-B904-40C9-A0C4-9E404CEDE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">
                                            <p:graphicEl>
                                              <a:dgm id="{76766FF7-B904-40C9-A0C4-9E404CEDEF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345D1E-ECA6-4F96-B6FF-4D965311CF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">
                                            <p:graphicEl>
                                              <a:dgm id="{D2345D1E-ECA6-4F96-B6FF-4D965311CF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770263E-CD64-4204-AC8E-759FE55C9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">
                                            <p:graphicEl>
                                              <a:dgm id="{C770263E-CD64-4204-AC8E-759FE55C98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43669FF-5191-448C-BBB1-653928EAB0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">
                                            <p:graphicEl>
                                              <a:dgm id="{943669FF-5191-448C-BBB1-653928EAB0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2B08FCE-37B2-473E-93A5-C3CEAE263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">
                                            <p:graphicEl>
                                              <a:dgm id="{F2B08FCE-37B2-473E-93A5-C3CEAE263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4238B40-BBEA-4D3B-B1D2-93A8212F6A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">
                                            <p:graphicEl>
                                              <a:dgm id="{24238B40-BBEA-4D3B-B1D2-93A8212F6A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CFBB34B-7128-40CF-A4C5-2F1D037057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">
                                            <p:graphicEl>
                                              <a:dgm id="{DCFBB34B-7128-40CF-A4C5-2F1D037057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75F6040-FD60-4B1C-A074-C25DE2E2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">
                                            <p:graphicEl>
                                              <a:dgm id="{775F6040-FD60-4B1C-A074-C25DE2E2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18F6A08-E8A2-474D-B0D3-1B2A7770E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">
                                            <p:graphicEl>
                                              <a:dgm id="{818F6A08-E8A2-474D-B0D3-1B2A7770E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different methods of CNC Programming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Conversational Programming</a:t>
            </a:r>
          </a:p>
          <a:p>
            <a:r>
              <a:rPr lang="en-IN" dirty="0">
                <a:solidFill>
                  <a:schemeClr val="bg1"/>
                </a:solidFill>
              </a:rPr>
              <a:t>CAM Software</a:t>
            </a:r>
          </a:p>
          <a:p>
            <a:r>
              <a:rPr lang="en-IN" dirty="0">
                <a:solidFill>
                  <a:schemeClr val="bg1"/>
                </a:solidFill>
              </a:rPr>
              <a:t>G-Code Programming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88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Cheat sheet of G-codes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10 g-codes are: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G01 to move while cutting</a:t>
            </a:r>
          </a:p>
          <a:p>
            <a:r>
              <a:rPr lang="en-US" dirty="0">
                <a:solidFill>
                  <a:schemeClr val="bg1"/>
                </a:solidFill>
              </a:rPr>
              <a:t>G00 to move rapidly through air</a:t>
            </a:r>
          </a:p>
          <a:p>
            <a:r>
              <a:rPr lang="en-US" dirty="0">
                <a:solidFill>
                  <a:schemeClr val="bg1"/>
                </a:solidFill>
              </a:rPr>
              <a:t>F to control feed rate in a cut</a:t>
            </a:r>
          </a:p>
          <a:p>
            <a:r>
              <a:rPr lang="en-US" dirty="0">
                <a:solidFill>
                  <a:schemeClr val="bg1"/>
                </a:solidFill>
              </a:rPr>
              <a:t>S, M03, and M07/M08 to control your spindle</a:t>
            </a:r>
          </a:p>
          <a:p>
            <a:r>
              <a:rPr lang="en-US" dirty="0">
                <a:solidFill>
                  <a:schemeClr val="bg1"/>
                </a:solidFill>
              </a:rPr>
              <a:t>M08 to switch on coolant</a:t>
            </a:r>
          </a:p>
          <a:p>
            <a:r>
              <a:rPr lang="en-US" dirty="0">
                <a:solidFill>
                  <a:schemeClr val="bg1"/>
                </a:solidFill>
              </a:rPr>
              <a:t>M05 to stop the spindle, M09 to stop coolant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23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4" y="22444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Programming the machines – G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2" y="1568719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Each line of program -&gt;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133422" y="2811491"/>
            <a:ext cx="7882774" cy="10156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Sequence and format of words: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N3    G2    X+1.4    Y+1.4    Z+1.4    I1.4    J1.4    K1.4    F3.2    S4    T4    M2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354573" y="4444772"/>
            <a:ext cx="1478019" cy="509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sequence no</a:t>
            </a:r>
          </a:p>
        </p:txBody>
      </p:sp>
      <p:sp>
        <p:nvSpPr>
          <p:cNvPr id="6" name="AutoShape 6"/>
          <p:cNvSpPr>
            <a:spLocks/>
          </p:cNvSpPr>
          <p:nvPr/>
        </p:nvSpPr>
        <p:spPr bwMode="auto">
          <a:xfrm rot="16200000">
            <a:off x="4423741" y="2866973"/>
            <a:ext cx="157627" cy="2279472"/>
          </a:xfrm>
          <a:prstGeom prst="leftBrace">
            <a:avLst>
              <a:gd name="adj1" fmla="val 160256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AutoShape 7"/>
          <p:cNvSpPr>
            <a:spLocks/>
          </p:cNvSpPr>
          <p:nvPr/>
        </p:nvSpPr>
        <p:spPr bwMode="auto">
          <a:xfrm rot="16200000">
            <a:off x="6480414" y="3229579"/>
            <a:ext cx="490771" cy="1887403"/>
          </a:xfrm>
          <a:prstGeom prst="leftBrace">
            <a:avLst>
              <a:gd name="adj1" fmla="val 145774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649716" y="5343928"/>
            <a:ext cx="2365752" cy="509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preparatory function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092450" y="4020482"/>
            <a:ext cx="2650736" cy="509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destination coordinates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439814" y="4410581"/>
            <a:ext cx="2435294" cy="509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dist to center of circle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356396" y="5169248"/>
            <a:ext cx="1094274" cy="509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feed rate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974197" y="4785558"/>
            <a:ext cx="1617658" cy="509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spindle speed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866194" y="4328286"/>
            <a:ext cx="584334" cy="509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tool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8353713" y="5571458"/>
            <a:ext cx="2587455" cy="509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miscellaneous function</a:t>
            </a: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>
            <a:off x="2327937" y="3883139"/>
            <a:ext cx="9118" cy="614339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2897805" y="3909410"/>
            <a:ext cx="0" cy="1503514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7952154" y="3921536"/>
            <a:ext cx="0" cy="125697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8670948" y="3895264"/>
            <a:ext cx="0" cy="94235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9192187" y="3871014"/>
            <a:ext cx="0" cy="54765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9733181" y="3909410"/>
            <a:ext cx="0" cy="168918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898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Some essential G-codes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840015"/>
            <a:ext cx="11640458" cy="2396672"/>
          </a:xfrm>
        </p:spPr>
        <p:txBody>
          <a:bodyPr numCol="2"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G00 Rapid traverse</a:t>
            </a:r>
          </a:p>
          <a:p>
            <a:r>
              <a:rPr lang="en-US" dirty="0">
                <a:solidFill>
                  <a:schemeClr val="bg1"/>
                </a:solidFill>
              </a:rPr>
              <a:t>G01 Linear interpolation</a:t>
            </a:r>
          </a:p>
          <a:p>
            <a:r>
              <a:rPr lang="en-US" dirty="0">
                <a:solidFill>
                  <a:schemeClr val="bg1"/>
                </a:solidFill>
              </a:rPr>
              <a:t>G02 Circular interpolation CW</a:t>
            </a:r>
          </a:p>
          <a:p>
            <a:r>
              <a:rPr lang="en-US" dirty="0">
                <a:solidFill>
                  <a:schemeClr val="bg1"/>
                </a:solidFill>
              </a:rPr>
              <a:t>G03 Circular interpolation CCW</a:t>
            </a:r>
          </a:p>
          <a:p>
            <a:r>
              <a:rPr lang="en-US" dirty="0">
                <a:solidFill>
                  <a:schemeClr val="bg1"/>
                </a:solidFill>
              </a:rPr>
              <a:t>G20 Imperial unit</a:t>
            </a:r>
          </a:p>
          <a:p>
            <a:r>
              <a:rPr lang="en-US" dirty="0">
                <a:solidFill>
                  <a:schemeClr val="bg1"/>
                </a:solidFill>
              </a:rPr>
              <a:t>G21 Metric unit</a:t>
            </a:r>
          </a:p>
          <a:p>
            <a:r>
              <a:rPr lang="en-US" dirty="0">
                <a:solidFill>
                  <a:schemeClr val="bg1"/>
                </a:solidFill>
              </a:rPr>
              <a:t>G90 Absolute system</a:t>
            </a:r>
          </a:p>
          <a:p>
            <a:r>
              <a:rPr lang="en-US" dirty="0">
                <a:solidFill>
                  <a:schemeClr val="bg1"/>
                </a:solidFill>
              </a:rPr>
              <a:t>G91 Incremental system</a:t>
            </a:r>
          </a:p>
          <a:p>
            <a:r>
              <a:rPr lang="en-US" dirty="0">
                <a:solidFill>
                  <a:schemeClr val="bg1"/>
                </a:solidFill>
              </a:rPr>
              <a:t>G94 Feed per minute</a:t>
            </a:r>
          </a:p>
          <a:p>
            <a:r>
              <a:rPr lang="en-US" dirty="0">
                <a:solidFill>
                  <a:schemeClr val="bg1"/>
                </a:solidFill>
              </a:rPr>
              <a:t>G95 Feed per revolution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837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Some essential M-codes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7713" y="3975100"/>
            <a:ext cx="11640458" cy="2396672"/>
          </a:xfrm>
          <a:prstGeom prst="rect">
            <a:avLst/>
          </a:prstGeom>
        </p:spPr>
        <p:txBody>
          <a:bodyPr vert="horz" lIns="91440" tIns="45720" rIns="91440" bIns="45720" numCol="2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M00 Program Stop</a:t>
            </a:r>
          </a:p>
          <a:p>
            <a:r>
              <a:rPr lang="en-US" dirty="0">
                <a:solidFill>
                  <a:schemeClr val="bg1"/>
                </a:solidFill>
              </a:rPr>
              <a:t>M03 Spindle on CW</a:t>
            </a:r>
          </a:p>
          <a:p>
            <a:r>
              <a:rPr lang="en-US" dirty="0">
                <a:solidFill>
                  <a:schemeClr val="bg1"/>
                </a:solidFill>
              </a:rPr>
              <a:t>M04 Spindle on CCW</a:t>
            </a:r>
          </a:p>
          <a:p>
            <a:r>
              <a:rPr lang="en-US" dirty="0">
                <a:solidFill>
                  <a:schemeClr val="bg1"/>
                </a:solidFill>
              </a:rPr>
              <a:t>M05 Spindle stop</a:t>
            </a:r>
          </a:p>
          <a:p>
            <a:r>
              <a:rPr lang="en-US" dirty="0">
                <a:solidFill>
                  <a:schemeClr val="bg1"/>
                </a:solidFill>
              </a:rPr>
              <a:t>M06 ATC</a:t>
            </a:r>
          </a:p>
          <a:p>
            <a:r>
              <a:rPr lang="en-US" dirty="0">
                <a:solidFill>
                  <a:schemeClr val="bg1"/>
                </a:solidFill>
              </a:rPr>
              <a:t>M08/M09 Coolant on/off</a:t>
            </a:r>
          </a:p>
          <a:p>
            <a:r>
              <a:rPr lang="en-US" dirty="0">
                <a:solidFill>
                  <a:schemeClr val="bg1"/>
                </a:solidFill>
              </a:rPr>
              <a:t>M10/M11 Vice Open/close</a:t>
            </a:r>
          </a:p>
          <a:p>
            <a:r>
              <a:rPr lang="en-US" dirty="0">
                <a:solidFill>
                  <a:schemeClr val="bg1"/>
                </a:solidFill>
              </a:rPr>
              <a:t>M30 Program stop and rewind</a:t>
            </a:r>
          </a:p>
          <a:p>
            <a:r>
              <a:rPr lang="en-US" dirty="0">
                <a:solidFill>
                  <a:schemeClr val="bg1"/>
                </a:solidFill>
              </a:rPr>
              <a:t>M98 Sub-program call</a:t>
            </a:r>
          </a:p>
          <a:p>
            <a:r>
              <a:rPr lang="en-US" dirty="0">
                <a:solidFill>
                  <a:schemeClr val="bg1"/>
                </a:solidFill>
              </a:rPr>
              <a:t>M99 Sub-program end and return</a:t>
            </a:r>
          </a:p>
        </p:txBody>
      </p:sp>
    </p:spTree>
    <p:extLst>
      <p:ext uri="{BB962C8B-B14F-4D97-AF65-F5344CB8AC3E}">
        <p14:creationId xmlns:p14="http://schemas.microsoft.com/office/powerpoint/2010/main" val="293974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85" y="43769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55" y="72570"/>
            <a:ext cx="8420784" cy="667692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85181" y="1763260"/>
            <a:ext cx="11640458" cy="2396672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Feed: 30 mm/min</a:t>
            </a:r>
          </a:p>
          <a:p>
            <a:r>
              <a:rPr lang="en-US" dirty="0">
                <a:solidFill>
                  <a:schemeClr val="bg1"/>
                </a:solidFill>
              </a:rPr>
              <a:t>Speed: 5000 rpm</a:t>
            </a:r>
          </a:p>
        </p:txBody>
      </p:sp>
    </p:spTree>
    <p:extLst>
      <p:ext uri="{BB962C8B-B14F-4D97-AF65-F5344CB8AC3E}">
        <p14:creationId xmlns:p14="http://schemas.microsoft.com/office/powerpoint/2010/main" val="2364029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Few things to keep in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the difference between machines zero, work zero, and part zero?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679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List of experiments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8534" y="152150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DIY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35429" y="2505075"/>
            <a:ext cx="5562145" cy="36845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Machining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Manual coding (Turning)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Computer-Aided coding (Milling)</a:t>
            </a:r>
          </a:p>
          <a:p>
            <a:r>
              <a:rPr lang="en-US" dirty="0">
                <a:solidFill>
                  <a:schemeClr val="bg1"/>
                </a:solidFill>
              </a:rPr>
              <a:t>Laser cutting</a:t>
            </a:r>
          </a:p>
          <a:p>
            <a:r>
              <a:rPr lang="en-US" dirty="0" err="1">
                <a:solidFill>
                  <a:schemeClr val="bg1"/>
                </a:solidFill>
              </a:rPr>
              <a:t>Moulding</a:t>
            </a:r>
            <a:r>
              <a:rPr lang="en-US" dirty="0">
                <a:solidFill>
                  <a:schemeClr val="bg1"/>
                </a:solidFill>
              </a:rPr>
              <a:t>/Casting</a:t>
            </a:r>
          </a:p>
          <a:p>
            <a:r>
              <a:rPr lang="en-US" dirty="0">
                <a:solidFill>
                  <a:schemeClr val="bg1"/>
                </a:solidFill>
              </a:rPr>
              <a:t>Welding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3452" y="1521509"/>
            <a:ext cx="5183188" cy="823912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Modelling and printing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58543" cy="36845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Solid modelling</a:t>
            </a:r>
          </a:p>
          <a:p>
            <a:r>
              <a:rPr lang="en-US" dirty="0">
                <a:solidFill>
                  <a:schemeClr val="bg1"/>
                </a:solidFill>
              </a:rPr>
              <a:t>Additive manufacturing (3D print)</a:t>
            </a:r>
          </a:p>
        </p:txBody>
      </p:sp>
    </p:spTree>
    <p:extLst>
      <p:ext uri="{BB962C8B-B14F-4D97-AF65-F5344CB8AC3E}">
        <p14:creationId xmlns:p14="http://schemas.microsoft.com/office/powerpoint/2010/main" val="247464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sic Workshop in Universal College of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" y="1690686"/>
            <a:ext cx="5498991" cy="329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908331" y="3109157"/>
            <a:ext cx="1261241" cy="462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32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75" y="1554218"/>
            <a:ext cx="4305962" cy="4188222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" y="1095557"/>
            <a:ext cx="7532761" cy="52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41" y="143241"/>
            <a:ext cx="4635498" cy="3476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7711">
            <a:off x="811579" y="1996116"/>
            <a:ext cx="3310123" cy="441349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8121436" y="1912649"/>
            <a:ext cx="3214417" cy="42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37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" t="20718" r="8050" b="22051"/>
          <a:stretch/>
        </p:blipFill>
        <p:spPr>
          <a:xfrm>
            <a:off x="2672860" y="4432736"/>
            <a:ext cx="5036235" cy="2456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1" t="25268" r="19772" b="-273"/>
          <a:stretch/>
        </p:blipFill>
        <p:spPr>
          <a:xfrm>
            <a:off x="5190977" y="390083"/>
            <a:ext cx="3573194" cy="32637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7" b="5026"/>
          <a:stretch/>
        </p:blipFill>
        <p:spPr>
          <a:xfrm rot="19769355">
            <a:off x="287565" y="410528"/>
            <a:ext cx="4248979" cy="4276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2" b="5641"/>
          <a:stretch/>
        </p:blipFill>
        <p:spPr>
          <a:xfrm rot="1505021">
            <a:off x="8121748" y="2485451"/>
            <a:ext cx="4004603" cy="400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9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54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Schedule of classes</a:t>
            </a:r>
            <a:endParaRPr lang="en-IN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271365"/>
              </p:ext>
            </p:extLst>
          </p:nvPr>
        </p:nvGraphicFramePr>
        <p:xfrm>
          <a:off x="228600" y="785813"/>
          <a:ext cx="11406351" cy="5894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81270">
                  <a:extLst>
                    <a:ext uri="{9D8B030D-6E8A-4147-A177-3AD203B41FA5}">
                      <a16:colId xmlns:a16="http://schemas.microsoft.com/office/drawing/2014/main" val="3406485153"/>
                    </a:ext>
                  </a:extLst>
                </a:gridCol>
                <a:gridCol w="2274587">
                  <a:extLst>
                    <a:ext uri="{9D8B030D-6E8A-4147-A177-3AD203B41FA5}">
                      <a16:colId xmlns:a16="http://schemas.microsoft.com/office/drawing/2014/main" val="2856396234"/>
                    </a:ext>
                  </a:extLst>
                </a:gridCol>
                <a:gridCol w="2287954">
                  <a:extLst>
                    <a:ext uri="{9D8B030D-6E8A-4147-A177-3AD203B41FA5}">
                      <a16:colId xmlns:a16="http://schemas.microsoft.com/office/drawing/2014/main" val="2705543461"/>
                    </a:ext>
                  </a:extLst>
                </a:gridCol>
                <a:gridCol w="2281270">
                  <a:extLst>
                    <a:ext uri="{9D8B030D-6E8A-4147-A177-3AD203B41FA5}">
                      <a16:colId xmlns:a16="http://schemas.microsoft.com/office/drawing/2014/main" val="3673084846"/>
                    </a:ext>
                  </a:extLst>
                </a:gridCol>
                <a:gridCol w="2281270">
                  <a:extLst>
                    <a:ext uri="{9D8B030D-6E8A-4147-A177-3AD203B41FA5}">
                      <a16:colId xmlns:a16="http://schemas.microsoft.com/office/drawing/2014/main" val="2805723330"/>
                    </a:ext>
                  </a:extLst>
                </a:gridCol>
              </a:tblGrid>
              <a:tr h="57948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Lectures </a:t>
                      </a:r>
                    </a:p>
                    <a:p>
                      <a:pPr algn="ctr"/>
                      <a:r>
                        <a:rPr lang="en-US" sz="1600" b="1" dirty="0"/>
                        <a:t>(11:30 – 13:00)</a:t>
                      </a:r>
                      <a:endParaRPr lang="en-IN" sz="16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Lab </a:t>
                      </a:r>
                    </a:p>
                    <a:p>
                      <a:pPr algn="ctr"/>
                      <a:r>
                        <a:rPr lang="en-US" sz="1600" b="1" dirty="0"/>
                        <a:t>(14:30 –</a:t>
                      </a:r>
                      <a:r>
                        <a:rPr lang="en-US" sz="1600" b="1" baseline="0" dirty="0"/>
                        <a:t> 17:30</a:t>
                      </a:r>
                      <a:r>
                        <a:rPr lang="en-US" sz="1600" b="1" dirty="0"/>
                        <a:t>)</a:t>
                      </a:r>
                      <a:endParaRPr lang="en-IN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962092"/>
                  </a:ext>
                </a:extLst>
              </a:tr>
              <a:tr h="335491"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Mon</a:t>
                      </a:r>
                      <a:endParaRPr lang="en-IN" sz="16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Tue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Thu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Sat</a:t>
                      </a:r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172118"/>
                  </a:ext>
                </a:extLst>
              </a:tr>
              <a:tr h="3354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rowSpan="5"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b="1" dirty="0"/>
                        <a:t>Modelling</a:t>
                      </a:r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941029"/>
                  </a:ext>
                </a:extLst>
              </a:tr>
              <a:tr h="3354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 2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93909"/>
                  </a:ext>
                </a:extLst>
              </a:tr>
              <a:tr h="3354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 3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023480"/>
                  </a:ext>
                </a:extLst>
              </a:tr>
              <a:tr h="3354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 4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775618"/>
                  </a:ext>
                </a:extLst>
              </a:tr>
              <a:tr h="3354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 5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07991"/>
                  </a:ext>
                </a:extLst>
              </a:tr>
              <a:tr h="3354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 6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rowSpan="5" gridSpan="3">
                  <a:txBody>
                    <a:bodyPr/>
                    <a:lstStyle/>
                    <a:p>
                      <a:pPr algn="ctr"/>
                      <a:r>
                        <a:rPr lang="en-IN" sz="3200" b="1" dirty="0"/>
                        <a:t>DIY</a:t>
                      </a:r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192531"/>
                  </a:ext>
                </a:extLst>
              </a:tr>
              <a:tr h="3354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 7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770131"/>
                  </a:ext>
                </a:extLst>
              </a:tr>
              <a:tr h="3354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 8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288543"/>
                  </a:ext>
                </a:extLst>
              </a:tr>
              <a:tr h="3354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 9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646937"/>
                  </a:ext>
                </a:extLst>
              </a:tr>
              <a:tr h="34890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Week</a:t>
                      </a:r>
                      <a:r>
                        <a:rPr lang="en-IN" baseline="0" dirty="0"/>
                        <a:t> 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711190"/>
                  </a:ext>
                </a:extLst>
              </a:tr>
              <a:tr h="159444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Week 11 - Week 12</a:t>
                      </a:r>
                    </a:p>
                    <a:p>
                      <a:pPr algn="ctr"/>
                      <a:r>
                        <a:rPr lang="en-US" sz="1600" b="1" dirty="0"/>
                        <a:t>(2</a:t>
                      </a:r>
                      <a:r>
                        <a:rPr lang="en-US" sz="1600" b="1" baseline="0" dirty="0"/>
                        <a:t> weeks</a:t>
                      </a:r>
                      <a:r>
                        <a:rPr lang="en-US" sz="1600" b="1" dirty="0"/>
                        <a:t>)</a:t>
                      </a:r>
                      <a:endParaRPr lang="en-IN" sz="16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endParaRPr lang="en-IN" sz="3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84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628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668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Evaluation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190" y="1253330"/>
            <a:ext cx="10823368" cy="475558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Quiz</a:t>
            </a:r>
            <a:r>
              <a:rPr lang="en-US" dirty="0">
                <a:solidFill>
                  <a:schemeClr val="bg1"/>
                </a:solidFill>
              </a:rPr>
              <a:t> (T1)– 5% </a:t>
            </a:r>
          </a:p>
          <a:p>
            <a:r>
              <a:rPr lang="en-US" b="1" dirty="0">
                <a:solidFill>
                  <a:schemeClr val="bg1"/>
                </a:solidFill>
              </a:rPr>
              <a:t>Quiz</a:t>
            </a:r>
            <a:r>
              <a:rPr lang="en-US" dirty="0">
                <a:solidFill>
                  <a:schemeClr val="bg1"/>
                </a:solidFill>
              </a:rPr>
              <a:t> (T2)– 5% </a:t>
            </a:r>
          </a:p>
          <a:p>
            <a:r>
              <a:rPr lang="en-US" b="1" dirty="0">
                <a:solidFill>
                  <a:schemeClr val="bg1"/>
                </a:solidFill>
              </a:rPr>
              <a:t>Quiz</a:t>
            </a:r>
            <a:r>
              <a:rPr lang="en-US" dirty="0">
                <a:solidFill>
                  <a:schemeClr val="bg1"/>
                </a:solidFill>
              </a:rPr>
              <a:t> (T3)– 10% </a:t>
            </a:r>
          </a:p>
          <a:p>
            <a:r>
              <a:rPr lang="en-US" dirty="0">
                <a:solidFill>
                  <a:schemeClr val="bg1"/>
                </a:solidFill>
              </a:rPr>
              <a:t>Modelling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Assignments – 24% (1 week) = 4X6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Final Assignment / Exam of 3D modelling – 20 %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DIY Part (Welding/Cutting/Machining)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Report – 16% (1 week) = 4X4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Viva/written exam – 20% </a:t>
            </a:r>
          </a:p>
        </p:txBody>
      </p:sp>
    </p:spTree>
    <p:extLst>
      <p:ext uri="{BB962C8B-B14F-4D97-AF65-F5344CB8AC3E}">
        <p14:creationId xmlns:p14="http://schemas.microsoft.com/office/powerpoint/2010/main" val="349023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Manufacturing Processes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02650122"/>
              </p:ext>
            </p:extLst>
          </p:nvPr>
        </p:nvGraphicFramePr>
        <p:xfrm>
          <a:off x="112543" y="1"/>
          <a:ext cx="11966917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02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62140A-5FBA-40B2-8FE8-E7EB8F213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0D62140A-5FBA-40B2-8FE8-E7EB8F213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0D62140A-5FBA-40B2-8FE8-E7EB8F213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223BF7-E50C-4D49-AB84-6855AF894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39223BF7-E50C-4D49-AB84-6855AF894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39223BF7-E50C-4D49-AB84-6855AF894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FAFCE5-C63F-4145-A79C-1DB50BAED1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68FAFCE5-C63F-4145-A79C-1DB50BAED1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68FAFCE5-C63F-4145-A79C-1DB50BAED1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168BF2-6158-4EEE-AF94-E0F597EC7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A4168BF2-6158-4EEE-AF94-E0F597EC7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A4168BF2-6158-4EEE-AF94-E0F597EC7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8C92E8-63D5-416C-8BF9-3DB961ED1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D68C92E8-63D5-416C-8BF9-3DB961ED1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D68C92E8-63D5-416C-8BF9-3DB961ED1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A8A406-161D-45CE-8316-399ACBF08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0EA8A406-161D-45CE-8316-399ACBF08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0EA8A406-161D-45CE-8316-399ACBF08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19F26B-B0FB-435D-8D4D-F785D77843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5519F26B-B0FB-435D-8D4D-F785D77843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5519F26B-B0FB-435D-8D4D-F785D77843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DE9DBD-CC17-418A-8AE2-59B020A2B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graphicEl>
                                              <a:dgm id="{DADE9DBD-CC17-418A-8AE2-59B020A2B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DADE9DBD-CC17-418A-8AE2-59B020A2B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Where did it begin???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564" y="599823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Necessity is the MOTHER of invention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052" y="1529583"/>
            <a:ext cx="57626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9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Where did it begin???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51335"/>
            <a:ext cx="5097517" cy="286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49" y="1690688"/>
            <a:ext cx="5192275" cy="35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2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Image result for sugarcane juice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33" y="1329741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63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5698</TotalTime>
  <Words>713</Words>
  <Application>Microsoft Office PowerPoint</Application>
  <PresentationFormat>Widescreen</PresentationFormat>
  <Paragraphs>184</Paragraphs>
  <Slides>32</Slides>
  <Notes>8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</vt:lpstr>
      <vt:lpstr>Calibri</vt:lpstr>
      <vt:lpstr>Cambria</vt:lpstr>
      <vt:lpstr>Office Theme</vt:lpstr>
      <vt:lpstr>IC101 Digital Fabrication</vt:lpstr>
      <vt:lpstr>Fabrication and Manufacturing</vt:lpstr>
      <vt:lpstr>PowerPoint Presentation</vt:lpstr>
      <vt:lpstr>Schedule of classes</vt:lpstr>
      <vt:lpstr>Evaluation</vt:lpstr>
      <vt:lpstr>Manufacturing Processes</vt:lpstr>
      <vt:lpstr>Where did it begin???</vt:lpstr>
      <vt:lpstr>Where did it begin???</vt:lpstr>
      <vt:lpstr>PowerPoint Presentation</vt:lpstr>
      <vt:lpstr>Manufacturing over ages</vt:lpstr>
      <vt:lpstr>PowerPoint Presentation</vt:lpstr>
      <vt:lpstr>PowerPoint Presentation</vt:lpstr>
      <vt:lpstr>PowerPoint Presentation</vt:lpstr>
      <vt:lpstr>Digital part???</vt:lpstr>
      <vt:lpstr>Conventional Turning centre</vt:lpstr>
      <vt:lpstr>PowerPoint Presentation</vt:lpstr>
      <vt:lpstr>Milling machine</vt:lpstr>
      <vt:lpstr>Computer Numerical Control</vt:lpstr>
      <vt:lpstr>Advantages </vt:lpstr>
      <vt:lpstr>Difference</vt:lpstr>
      <vt:lpstr>Operation of a CNC machine</vt:lpstr>
      <vt:lpstr>Types of CNC</vt:lpstr>
      <vt:lpstr>different methods of CNC Programming</vt:lpstr>
      <vt:lpstr>Cheat sheet of G-codes</vt:lpstr>
      <vt:lpstr>Programming the machines – G code</vt:lpstr>
      <vt:lpstr>Some essential G-codes</vt:lpstr>
      <vt:lpstr>Example</vt:lpstr>
      <vt:lpstr>Few things to keep in mind</vt:lpstr>
      <vt:lpstr>List of experiments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</dc:title>
  <dc:creator>Jose Immanuel R</dc:creator>
  <cp:lastModifiedBy>purnendu das</cp:lastModifiedBy>
  <cp:revision>58</cp:revision>
  <dcterms:created xsi:type="dcterms:W3CDTF">2018-07-29T10:16:29Z</dcterms:created>
  <dcterms:modified xsi:type="dcterms:W3CDTF">2022-11-30T11:27:26Z</dcterms:modified>
</cp:coreProperties>
</file>